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9" r:id="rId3"/>
    <p:sldId id="300" r:id="rId4"/>
    <p:sldId id="316" r:id="rId5"/>
    <p:sldId id="317" r:id="rId6"/>
    <p:sldId id="301" r:id="rId7"/>
    <p:sldId id="302" r:id="rId8"/>
    <p:sldId id="303" r:id="rId9"/>
    <p:sldId id="304" r:id="rId10"/>
    <p:sldId id="288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259" r:id="rId23"/>
  </p:sldIdLst>
  <p:sldSz cx="12192000" cy="685800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582" autoAdjust="0"/>
  </p:normalViewPr>
  <p:slideViewPr>
    <p:cSldViewPr>
      <p:cViewPr varScale="1">
        <p:scale>
          <a:sx n="115" d="100"/>
          <a:sy n="115" d="100"/>
        </p:scale>
        <p:origin x="396" y="108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6" d="100"/>
          <a:sy n="116" d="100"/>
        </p:scale>
        <p:origin x="238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89D5F9-EADE-4C5E-B253-2E3FAF782E3F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E03C83EB-E9D9-403F-AC2F-43856C7A288D}">
      <dgm:prSet phldrT="[Texte]" custT="1"/>
      <dgm:spPr/>
      <dgm:t>
        <a:bodyPr/>
        <a:lstStyle/>
        <a:p>
          <a:pPr algn="ctr"/>
          <a:r>
            <a:rPr lang="fr-FR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TASK FORCE EUROPE</a:t>
          </a:r>
          <a:endParaRPr lang="fr-FR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B3444CD-81D9-4A2F-A118-4BCBD4127AF3}" type="parTrans" cxnId="{16A6C786-7507-4051-AE3F-FC0E027218ED}">
      <dgm:prSet/>
      <dgm:spPr/>
      <dgm:t>
        <a:bodyPr/>
        <a:lstStyle/>
        <a:p>
          <a:pPr algn="l"/>
          <a:endParaRPr lang="fr-FR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1B961F8-164C-4C95-900C-4558E5612AFC}" type="sibTrans" cxnId="{16A6C786-7507-4051-AE3F-FC0E027218ED}">
      <dgm:prSet/>
      <dgm:spPr/>
      <dgm:t>
        <a:bodyPr/>
        <a:lstStyle/>
        <a:p>
          <a:pPr algn="l"/>
          <a:endParaRPr lang="fr-FR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79BDDF1-9845-4B07-946D-3E05B4C72309}">
      <dgm:prSet phldrT="[Texte]" custT="1"/>
      <dgm:spPr/>
      <dgm:t>
        <a:bodyPr/>
        <a:lstStyle/>
        <a:p>
          <a:pPr algn="ctr"/>
          <a:r>
            <a:rPr lang="fr-FR" sz="16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Vice-Présidence Recherche : </a:t>
          </a:r>
        </a:p>
        <a:p>
          <a:pPr algn="ctr"/>
          <a:r>
            <a:rPr lang="fr-FR" sz="1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Stratégie scientifique / Open science / Veille chercheurs et chercheuses  (ERC)</a:t>
          </a:r>
          <a:endParaRPr lang="fr-FR" sz="16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A91DD6D-CB96-4D6F-8116-186086C1D500}" type="parTrans" cxnId="{897261B1-6AC8-4950-9DE4-1D9557E2D0F2}">
      <dgm:prSet/>
      <dgm:spPr/>
      <dgm:t>
        <a:bodyPr/>
        <a:lstStyle/>
        <a:p>
          <a:pPr algn="l"/>
          <a:endParaRPr lang="fr-FR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CCDA32B-DBDC-4D3D-881D-1E2DB1E94AE3}" type="sibTrans" cxnId="{897261B1-6AC8-4950-9DE4-1D9557E2D0F2}">
      <dgm:prSet/>
      <dgm:spPr/>
      <dgm:t>
        <a:bodyPr/>
        <a:lstStyle/>
        <a:p>
          <a:pPr algn="l"/>
          <a:endParaRPr lang="fr-FR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1F993FA-DB34-4EED-99D8-36F98C5B69DB}">
      <dgm:prSet phldrT="[Texte]" custT="1"/>
      <dgm:spPr/>
      <dgm:t>
        <a:bodyPr/>
        <a:lstStyle/>
        <a:p>
          <a:pPr algn="ctr"/>
          <a:r>
            <a:rPr lang="fr-F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Vice-Présidence Internationale :</a:t>
          </a:r>
        </a:p>
        <a:p>
          <a:pPr algn="ctr"/>
          <a:r>
            <a:rPr lang="fr-F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fr-FR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Indicateurs / Réseaux / Montage</a:t>
          </a:r>
          <a:endParaRPr lang="fr-FR" sz="1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8EC98B-50A5-4D72-B7FA-8F590FA6FF0E}" type="parTrans" cxnId="{A3BB520A-8E2A-4305-BCC9-5FA36778F2F9}">
      <dgm:prSet/>
      <dgm:spPr/>
      <dgm:t>
        <a:bodyPr/>
        <a:lstStyle/>
        <a:p>
          <a:pPr algn="l"/>
          <a:endParaRPr lang="fr-FR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245E58B-7FA1-4762-9292-5B6E86CFF903}" type="sibTrans" cxnId="{A3BB520A-8E2A-4305-BCC9-5FA36778F2F9}">
      <dgm:prSet/>
      <dgm:spPr/>
      <dgm:t>
        <a:bodyPr/>
        <a:lstStyle/>
        <a:p>
          <a:pPr algn="l"/>
          <a:endParaRPr lang="fr-FR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6240878-46A0-45E6-9C82-94A19CB89956}">
      <dgm:prSet phldrT="[Texte]" custT="1"/>
      <dgm:spPr/>
      <dgm:t>
        <a:bodyPr/>
        <a:lstStyle/>
        <a:p>
          <a:pPr algn="ctr"/>
          <a:r>
            <a:rPr lang="fr-FR" sz="16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VP3: </a:t>
          </a:r>
        </a:p>
        <a:p>
          <a:pPr algn="ctr"/>
          <a:r>
            <a:rPr lang="fr-FR" sz="1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Sensibilisation / Montage / Gestion</a:t>
          </a:r>
          <a:endParaRPr lang="fr-FR" sz="1600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606535-726B-4674-9D54-A45F4521E975}" type="parTrans" cxnId="{D62B49CB-FBE5-4547-A5AB-3A377021D73F}">
      <dgm:prSet/>
      <dgm:spPr/>
      <dgm:t>
        <a:bodyPr/>
        <a:lstStyle/>
        <a:p>
          <a:pPr algn="l"/>
          <a:endParaRPr lang="fr-FR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DC30A65-129A-4BF7-B2A1-D9DCC131FFF8}" type="sibTrans" cxnId="{D62B49CB-FBE5-4547-A5AB-3A377021D73F}">
      <dgm:prSet/>
      <dgm:spPr/>
      <dgm:t>
        <a:bodyPr/>
        <a:lstStyle/>
        <a:p>
          <a:pPr algn="l"/>
          <a:endParaRPr lang="fr-FR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996E7CC-7BA4-4871-BB2B-07E63ED4C167}">
      <dgm:prSet phldrT="[Texte]" custT="1"/>
      <dgm:spPr/>
      <dgm:t>
        <a:bodyPr/>
        <a:lstStyle/>
        <a:p>
          <a:pPr algn="ctr"/>
          <a:r>
            <a:rPr lang="fr-F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DGS </a:t>
          </a:r>
          <a:r>
            <a:rPr lang="fr-FR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(DVR </a:t>
          </a:r>
          <a:r>
            <a:rPr lang="fr-F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&amp; </a:t>
          </a:r>
          <a:r>
            <a:rPr lang="fr-FR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SAC)</a:t>
          </a:r>
          <a:endParaRPr lang="fr-FR" sz="1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ctr"/>
          <a:r>
            <a:rPr lang="fr-F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fr-FR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Sensibilisation / Montage / Gestion</a:t>
          </a:r>
          <a:endParaRPr lang="fr-FR" sz="1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68334BD-EA8F-4454-8750-42FE9D9B5464}" type="parTrans" cxnId="{89BADF01-DDE9-4DD6-88E3-E60E1A77D48A}">
      <dgm:prSet/>
      <dgm:spPr/>
      <dgm:t>
        <a:bodyPr/>
        <a:lstStyle/>
        <a:p>
          <a:pPr algn="l"/>
          <a:endParaRPr lang="fr-FR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2F91F6C-1932-453B-86B7-FD52EFF38864}" type="sibTrans" cxnId="{89BADF01-DDE9-4DD6-88E3-E60E1A77D48A}">
      <dgm:prSet/>
      <dgm:spPr/>
      <dgm:t>
        <a:bodyPr/>
        <a:lstStyle/>
        <a:p>
          <a:pPr algn="l"/>
          <a:endParaRPr lang="fr-FR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5C39AB3-9321-497E-B3C7-FA51E14E2634}" type="pres">
      <dgm:prSet presAssocID="{F589D5F9-EADE-4C5E-B253-2E3FAF782E3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33D509E-CB0B-4CB2-9028-587754FD8F86}" type="pres">
      <dgm:prSet presAssocID="{F589D5F9-EADE-4C5E-B253-2E3FAF782E3F}" presName="matrix" presStyleCnt="0"/>
      <dgm:spPr/>
      <dgm:t>
        <a:bodyPr/>
        <a:lstStyle/>
        <a:p>
          <a:endParaRPr lang="fr-FR"/>
        </a:p>
      </dgm:t>
    </dgm:pt>
    <dgm:pt modelId="{2684B3BB-8DB6-4B42-BF59-680CB2FDD114}" type="pres">
      <dgm:prSet presAssocID="{F589D5F9-EADE-4C5E-B253-2E3FAF782E3F}" presName="tile1" presStyleLbl="node1" presStyleIdx="0" presStyleCnt="4"/>
      <dgm:spPr/>
      <dgm:t>
        <a:bodyPr/>
        <a:lstStyle/>
        <a:p>
          <a:endParaRPr lang="fr-FR"/>
        </a:p>
      </dgm:t>
    </dgm:pt>
    <dgm:pt modelId="{6C0C8E16-1D49-4839-85D7-3A84E53340C3}" type="pres">
      <dgm:prSet presAssocID="{F589D5F9-EADE-4C5E-B253-2E3FAF782E3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C3A3DD-8949-4194-940F-089E237AD852}" type="pres">
      <dgm:prSet presAssocID="{F589D5F9-EADE-4C5E-B253-2E3FAF782E3F}" presName="tile2" presStyleLbl="node1" presStyleIdx="1" presStyleCnt="4"/>
      <dgm:spPr/>
      <dgm:t>
        <a:bodyPr/>
        <a:lstStyle/>
        <a:p>
          <a:endParaRPr lang="fr-FR"/>
        </a:p>
      </dgm:t>
    </dgm:pt>
    <dgm:pt modelId="{CAFCADE5-11CB-481D-9CA3-6CB10061A70F}" type="pres">
      <dgm:prSet presAssocID="{F589D5F9-EADE-4C5E-B253-2E3FAF782E3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729296-7219-4B94-8541-5A4C559D3A05}" type="pres">
      <dgm:prSet presAssocID="{F589D5F9-EADE-4C5E-B253-2E3FAF782E3F}" presName="tile3" presStyleLbl="node1" presStyleIdx="2" presStyleCnt="4" custLinFactNeighborY="16327"/>
      <dgm:spPr/>
      <dgm:t>
        <a:bodyPr/>
        <a:lstStyle/>
        <a:p>
          <a:endParaRPr lang="fr-FR"/>
        </a:p>
      </dgm:t>
    </dgm:pt>
    <dgm:pt modelId="{DC440E99-6D1D-41E4-AE22-EE348A4C1189}" type="pres">
      <dgm:prSet presAssocID="{F589D5F9-EADE-4C5E-B253-2E3FAF782E3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F1EF19-2807-4B24-BA3F-AEE67AAB3E9B}" type="pres">
      <dgm:prSet presAssocID="{F589D5F9-EADE-4C5E-B253-2E3FAF782E3F}" presName="tile4" presStyleLbl="node1" presStyleIdx="3" presStyleCnt="4" custLinFactNeighborX="0" custLinFactNeighborY="67532"/>
      <dgm:spPr/>
      <dgm:t>
        <a:bodyPr/>
        <a:lstStyle/>
        <a:p>
          <a:endParaRPr lang="fr-FR"/>
        </a:p>
      </dgm:t>
    </dgm:pt>
    <dgm:pt modelId="{19FAF991-BE02-43BA-BA58-DD470EDFE7B3}" type="pres">
      <dgm:prSet presAssocID="{F589D5F9-EADE-4C5E-B253-2E3FAF782E3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E2F811-7066-45AE-AEF5-BCA5A6DC2EE5}" type="pres">
      <dgm:prSet presAssocID="{F589D5F9-EADE-4C5E-B253-2E3FAF782E3F}" presName="centerTile" presStyleLbl="fgShp" presStyleIdx="0" presStyleCnt="1" custScaleX="132653" custScaleY="124078" custLinFactNeighborX="-512" custLinFactNeighborY="9390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902A2775-7C62-4A0B-8516-DA3F4F85C1F2}" type="presOf" srcId="{E03C83EB-E9D9-403F-AC2F-43856C7A288D}" destId="{3FE2F811-7066-45AE-AEF5-BCA5A6DC2EE5}" srcOrd="0" destOrd="0" presId="urn:microsoft.com/office/officeart/2005/8/layout/matrix1"/>
    <dgm:cxn modelId="{E1E5FC3B-0183-4D9A-BB62-EA4279DA2799}" type="presOf" srcId="{21F993FA-DB34-4EED-99D8-36F98C5B69DB}" destId="{CAFCADE5-11CB-481D-9CA3-6CB10061A70F}" srcOrd="1" destOrd="0" presId="urn:microsoft.com/office/officeart/2005/8/layout/matrix1"/>
    <dgm:cxn modelId="{EF9A5DC4-30C8-495D-B01D-5FF8FC2BF512}" type="presOf" srcId="{F996E7CC-7BA4-4871-BB2B-07E63ED4C167}" destId="{19FAF991-BE02-43BA-BA58-DD470EDFE7B3}" srcOrd="1" destOrd="0" presId="urn:microsoft.com/office/officeart/2005/8/layout/matrix1"/>
    <dgm:cxn modelId="{659C826C-A272-410D-943A-9F56E4D093A4}" type="presOf" srcId="{C79BDDF1-9845-4B07-946D-3E05B4C72309}" destId="{6C0C8E16-1D49-4839-85D7-3A84E53340C3}" srcOrd="1" destOrd="0" presId="urn:microsoft.com/office/officeart/2005/8/layout/matrix1"/>
    <dgm:cxn modelId="{16A6C786-7507-4051-AE3F-FC0E027218ED}" srcId="{F589D5F9-EADE-4C5E-B253-2E3FAF782E3F}" destId="{E03C83EB-E9D9-403F-AC2F-43856C7A288D}" srcOrd="0" destOrd="0" parTransId="{8B3444CD-81D9-4A2F-A118-4BCBD4127AF3}" sibTransId="{A1B961F8-164C-4C95-900C-4558E5612AFC}"/>
    <dgm:cxn modelId="{EED4F0D5-B594-46E2-A98A-F4CFDD6C39F1}" type="presOf" srcId="{96240878-46A0-45E6-9C82-94A19CB89956}" destId="{DC440E99-6D1D-41E4-AE22-EE348A4C1189}" srcOrd="1" destOrd="0" presId="urn:microsoft.com/office/officeart/2005/8/layout/matrix1"/>
    <dgm:cxn modelId="{590B8D90-DB7B-4AFF-B4C9-EF1E4A99AAFF}" type="presOf" srcId="{F589D5F9-EADE-4C5E-B253-2E3FAF782E3F}" destId="{55C39AB3-9321-497E-B3C7-FA51E14E2634}" srcOrd="0" destOrd="0" presId="urn:microsoft.com/office/officeart/2005/8/layout/matrix1"/>
    <dgm:cxn modelId="{6DAE64D8-A76C-4768-8B88-6148648D173F}" type="presOf" srcId="{21F993FA-DB34-4EED-99D8-36F98C5B69DB}" destId="{E5C3A3DD-8949-4194-940F-089E237AD852}" srcOrd="0" destOrd="0" presId="urn:microsoft.com/office/officeart/2005/8/layout/matrix1"/>
    <dgm:cxn modelId="{89BADF01-DDE9-4DD6-88E3-E60E1A77D48A}" srcId="{E03C83EB-E9D9-403F-AC2F-43856C7A288D}" destId="{F996E7CC-7BA4-4871-BB2B-07E63ED4C167}" srcOrd="3" destOrd="0" parTransId="{268334BD-EA8F-4454-8750-42FE9D9B5464}" sibTransId="{F2F91F6C-1932-453B-86B7-FD52EFF38864}"/>
    <dgm:cxn modelId="{A3BB520A-8E2A-4305-BCC9-5FA36778F2F9}" srcId="{E03C83EB-E9D9-403F-AC2F-43856C7A288D}" destId="{21F993FA-DB34-4EED-99D8-36F98C5B69DB}" srcOrd="1" destOrd="0" parTransId="{718EC98B-50A5-4D72-B7FA-8F590FA6FF0E}" sibTransId="{A245E58B-7FA1-4762-9292-5B6E86CFF903}"/>
    <dgm:cxn modelId="{D62B49CB-FBE5-4547-A5AB-3A377021D73F}" srcId="{E03C83EB-E9D9-403F-AC2F-43856C7A288D}" destId="{96240878-46A0-45E6-9C82-94A19CB89956}" srcOrd="2" destOrd="0" parTransId="{ED606535-726B-4674-9D54-A45F4521E975}" sibTransId="{3DC30A65-129A-4BF7-B2A1-D9DCC131FFF8}"/>
    <dgm:cxn modelId="{DA0CA398-BD47-4407-8975-C224C993B933}" type="presOf" srcId="{C79BDDF1-9845-4B07-946D-3E05B4C72309}" destId="{2684B3BB-8DB6-4B42-BF59-680CB2FDD114}" srcOrd="0" destOrd="0" presId="urn:microsoft.com/office/officeart/2005/8/layout/matrix1"/>
    <dgm:cxn modelId="{882E24E6-77E3-433F-9F78-78893E47E119}" type="presOf" srcId="{96240878-46A0-45E6-9C82-94A19CB89956}" destId="{CA729296-7219-4B94-8541-5A4C559D3A05}" srcOrd="0" destOrd="0" presId="urn:microsoft.com/office/officeart/2005/8/layout/matrix1"/>
    <dgm:cxn modelId="{897261B1-6AC8-4950-9DE4-1D9557E2D0F2}" srcId="{E03C83EB-E9D9-403F-AC2F-43856C7A288D}" destId="{C79BDDF1-9845-4B07-946D-3E05B4C72309}" srcOrd="0" destOrd="0" parTransId="{BA91DD6D-CB96-4D6F-8116-186086C1D500}" sibTransId="{ACCDA32B-DBDC-4D3D-881D-1E2DB1E94AE3}"/>
    <dgm:cxn modelId="{1615D075-ACB4-486E-B182-78F7AE8396C2}" type="presOf" srcId="{F996E7CC-7BA4-4871-BB2B-07E63ED4C167}" destId="{4EF1EF19-2807-4B24-BA3F-AEE67AAB3E9B}" srcOrd="0" destOrd="0" presId="urn:microsoft.com/office/officeart/2005/8/layout/matrix1"/>
    <dgm:cxn modelId="{3329930F-3A7A-43C9-896F-14EBF2407FD7}" type="presParOf" srcId="{55C39AB3-9321-497E-B3C7-FA51E14E2634}" destId="{933D509E-CB0B-4CB2-9028-587754FD8F86}" srcOrd="0" destOrd="0" presId="urn:microsoft.com/office/officeart/2005/8/layout/matrix1"/>
    <dgm:cxn modelId="{5CEE9793-D439-44A7-B911-3BC2938D06F1}" type="presParOf" srcId="{933D509E-CB0B-4CB2-9028-587754FD8F86}" destId="{2684B3BB-8DB6-4B42-BF59-680CB2FDD114}" srcOrd="0" destOrd="0" presId="urn:microsoft.com/office/officeart/2005/8/layout/matrix1"/>
    <dgm:cxn modelId="{CE4ABFB9-2576-4E57-A150-8DC5786FBC84}" type="presParOf" srcId="{933D509E-CB0B-4CB2-9028-587754FD8F86}" destId="{6C0C8E16-1D49-4839-85D7-3A84E53340C3}" srcOrd="1" destOrd="0" presId="urn:microsoft.com/office/officeart/2005/8/layout/matrix1"/>
    <dgm:cxn modelId="{841F2CF6-8AFF-4BBE-B1A0-B303777BEEC1}" type="presParOf" srcId="{933D509E-CB0B-4CB2-9028-587754FD8F86}" destId="{E5C3A3DD-8949-4194-940F-089E237AD852}" srcOrd="2" destOrd="0" presId="urn:microsoft.com/office/officeart/2005/8/layout/matrix1"/>
    <dgm:cxn modelId="{0F3541E4-F0C9-4A22-AB6B-9476F2854985}" type="presParOf" srcId="{933D509E-CB0B-4CB2-9028-587754FD8F86}" destId="{CAFCADE5-11CB-481D-9CA3-6CB10061A70F}" srcOrd="3" destOrd="0" presId="urn:microsoft.com/office/officeart/2005/8/layout/matrix1"/>
    <dgm:cxn modelId="{B1FCA57D-A004-485E-82B4-F39A10827A8B}" type="presParOf" srcId="{933D509E-CB0B-4CB2-9028-587754FD8F86}" destId="{CA729296-7219-4B94-8541-5A4C559D3A05}" srcOrd="4" destOrd="0" presId="urn:microsoft.com/office/officeart/2005/8/layout/matrix1"/>
    <dgm:cxn modelId="{B98A4686-2945-4583-AF0F-4F532164C694}" type="presParOf" srcId="{933D509E-CB0B-4CB2-9028-587754FD8F86}" destId="{DC440E99-6D1D-41E4-AE22-EE348A4C1189}" srcOrd="5" destOrd="0" presId="urn:microsoft.com/office/officeart/2005/8/layout/matrix1"/>
    <dgm:cxn modelId="{E96C8BD0-11AA-4C15-8C63-6A53EF5E1B2E}" type="presParOf" srcId="{933D509E-CB0B-4CB2-9028-587754FD8F86}" destId="{4EF1EF19-2807-4B24-BA3F-AEE67AAB3E9B}" srcOrd="6" destOrd="0" presId="urn:microsoft.com/office/officeart/2005/8/layout/matrix1"/>
    <dgm:cxn modelId="{B8E8E72F-E658-4C9F-B922-1B7EEDC6C919}" type="presParOf" srcId="{933D509E-CB0B-4CB2-9028-587754FD8F86}" destId="{19FAF991-BE02-43BA-BA58-DD470EDFE7B3}" srcOrd="7" destOrd="0" presId="urn:microsoft.com/office/officeart/2005/8/layout/matrix1"/>
    <dgm:cxn modelId="{9ED1CDBF-025E-4531-9AC4-081D55576D85}" type="presParOf" srcId="{55C39AB3-9321-497E-B3C7-FA51E14E2634}" destId="{3FE2F811-7066-45AE-AEF5-BCA5A6DC2EE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89E15B4-9EC3-44D6-ADF5-8B5A6CF762B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72BC95F8-5B0F-4447-81DA-E21AFEFD00BF}">
      <dgm:prSet phldrT="[Texte]" custT="1"/>
      <dgm:spPr/>
      <dgm:t>
        <a:bodyPr/>
        <a:lstStyle/>
        <a:p>
          <a:r>
            <a:rPr lang="fr-FR" sz="2400" dirty="0" smtClean="0"/>
            <a:t>Quels sont les objectifs du projet ?</a:t>
          </a:r>
          <a:endParaRPr lang="fr-FR" sz="2400" dirty="0"/>
        </a:p>
      </dgm:t>
    </dgm:pt>
    <dgm:pt modelId="{F240D7D3-E228-4771-B485-3DE0428795F8}" type="parTrans" cxnId="{16ECE4F6-6B6B-4F3D-AD56-DA785C30600E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2DF6FBDB-D3AA-4A87-9376-21910ABFE973}" type="sibTrans" cxnId="{16ECE4F6-6B6B-4F3D-AD56-DA785C30600E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A9998328-5A3A-4B25-A1B4-869E82E40FBE}">
      <dgm:prSet phldrT="[Texte]" custT="1"/>
      <dgm:spPr/>
      <dgm:t>
        <a:bodyPr/>
        <a:lstStyle/>
        <a:p>
          <a:r>
            <a:rPr lang="fr-FR" sz="2400" smtClean="0"/>
            <a:t>A qui serviront les résultats ?</a:t>
          </a:r>
          <a:endParaRPr lang="fr-FR" sz="2400" dirty="0"/>
        </a:p>
      </dgm:t>
    </dgm:pt>
    <dgm:pt modelId="{F4513E2A-B674-4E67-A5C0-0FE8F292840E}" type="parTrans" cxnId="{F044382A-3D81-4ED6-9E97-68779EAEF9FF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18706F6A-5CB3-4636-BF98-1294421FCF88}" type="sibTrans" cxnId="{F044382A-3D81-4ED6-9E97-68779EAEF9FF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F04C1D9C-A0AB-4B95-86C5-94376AABD0E6}">
      <dgm:prSet phldrT="[Texte]" custT="1"/>
      <dgm:spPr/>
      <dgm:t>
        <a:bodyPr/>
        <a:lstStyle/>
        <a:p>
          <a:r>
            <a:rPr lang="fr-FR" sz="2400" smtClean="0"/>
            <a:t>Pourquoi l’échelle européenne ?</a:t>
          </a:r>
          <a:endParaRPr lang="fr-FR" sz="2400" dirty="0"/>
        </a:p>
      </dgm:t>
    </dgm:pt>
    <dgm:pt modelId="{60CA8F3A-4E56-4A5D-939A-5205851D4D12}" type="parTrans" cxnId="{F97107AF-B46F-41C9-887B-094A1BDD4F9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CD1F4B3C-EC65-438A-88C8-797D38D751A4}" type="sibTrans" cxnId="{F97107AF-B46F-41C9-887B-094A1BDD4F9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04B169B0-6F09-4F90-B0DB-B1FB711ADF67}">
      <dgm:prSet phldrT="[Texte]" custT="1"/>
      <dgm:spPr/>
      <dgm:t>
        <a:bodyPr/>
        <a:lstStyle/>
        <a:p>
          <a:r>
            <a:rPr lang="fr-FR" sz="2400" smtClean="0"/>
            <a:t>Pourquoi maintenant ?</a:t>
          </a:r>
          <a:endParaRPr lang="fr-FR" sz="2400" dirty="0"/>
        </a:p>
      </dgm:t>
    </dgm:pt>
    <dgm:pt modelId="{C4B0F1D8-34A1-4362-8451-DCF22A53112F}" type="parTrans" cxnId="{7EBDC002-6204-49DD-BEAB-91A3A90450B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3BEE465B-C0B8-48BB-B1EC-FCBEB527A934}" type="sibTrans" cxnId="{7EBDC002-6204-49DD-BEAB-91A3A90450B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D10ADB55-C35E-4460-AFFD-AD3184A2B14E}">
      <dgm:prSet phldrT="[Texte]" custT="1"/>
      <dgm:spPr/>
      <dgm:t>
        <a:bodyPr/>
        <a:lstStyle/>
        <a:p>
          <a:r>
            <a:rPr lang="fr-FR" sz="2400" smtClean="0"/>
            <a:t>Qu’est ce qui existe déjà ?</a:t>
          </a:r>
          <a:endParaRPr lang="fr-FR" sz="2400" dirty="0"/>
        </a:p>
      </dgm:t>
    </dgm:pt>
    <dgm:pt modelId="{8E16E3D6-85F0-423F-A3DD-328901E16D40}" type="parTrans" cxnId="{3D17F946-7BB0-43B8-9B30-45C45F8D5EAD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EDCA0102-07CA-417F-97EC-092585009E98}" type="sibTrans" cxnId="{3D17F946-7BB0-43B8-9B30-45C45F8D5EAD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BF91E130-576B-484C-BB73-2D5D70E39076}">
      <dgm:prSet phldrT="[Texte]" custT="1"/>
      <dgm:spPr/>
      <dgm:t>
        <a:bodyPr/>
        <a:lstStyle/>
        <a:p>
          <a:r>
            <a:rPr lang="fr-FR" sz="2400" smtClean="0"/>
            <a:t>Pourquoi l’idée est géniale ?</a:t>
          </a:r>
          <a:endParaRPr lang="fr-FR" sz="2400" dirty="0"/>
        </a:p>
      </dgm:t>
    </dgm:pt>
    <dgm:pt modelId="{0C32C8A9-5C84-4BAB-B881-851F3CC0BF3B}" type="parTrans" cxnId="{ED328D8A-C371-4619-AA9C-7E16A8CA9874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5406BB6A-9629-4260-8B36-F9C4133D32F9}" type="sibTrans" cxnId="{ED328D8A-C371-4619-AA9C-7E16A8CA9874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8DC87CF9-A8C0-4EF5-A3C8-B22C31259F0A}">
      <dgm:prSet phldrT="[Texte]" custT="1"/>
      <dgm:spPr/>
      <dgm:t>
        <a:bodyPr/>
        <a:lstStyle/>
        <a:p>
          <a:r>
            <a:rPr lang="fr-FR" sz="2400" smtClean="0"/>
            <a:t>Pourquoi moi ?</a:t>
          </a:r>
          <a:endParaRPr lang="fr-FR" sz="2400" dirty="0"/>
        </a:p>
      </dgm:t>
    </dgm:pt>
    <dgm:pt modelId="{79ED3D0B-B970-4C93-B1C4-9F900EB9D6CB}" type="parTrans" cxnId="{8C45C2E7-BF92-4065-9241-2A922326EB97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D06EDC39-2C3F-4674-AD09-D1348FDF36E1}" type="sibTrans" cxnId="{8C45C2E7-BF92-4065-9241-2A922326EB97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98F8B805-4570-49F4-A42D-E394C676ADA8}" type="pres">
      <dgm:prSet presAssocID="{889E15B4-9EC3-44D6-ADF5-8B5A6CF762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947F812-C5A6-4042-B329-DAEE339BDC2B}" type="pres">
      <dgm:prSet presAssocID="{72BC95F8-5B0F-4447-81DA-E21AFEFD00BF}" presName="node" presStyleLbl="node1" presStyleIdx="0" presStyleCnt="7" custScaleX="189101" custScaleY="112785" custLinFactNeighborX="1847" custLinFactNeighborY="35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900F6D-E727-42FF-A0C3-89E8C3D23067}" type="pres">
      <dgm:prSet presAssocID="{2DF6FBDB-D3AA-4A87-9376-21910ABFE973}" presName="sibTrans" presStyleCnt="0"/>
      <dgm:spPr/>
      <dgm:t>
        <a:bodyPr/>
        <a:lstStyle/>
        <a:p>
          <a:endParaRPr lang="fr-FR"/>
        </a:p>
      </dgm:t>
    </dgm:pt>
    <dgm:pt modelId="{0AE484E2-FDDA-4593-A165-65A8E82B7208}" type="pres">
      <dgm:prSet presAssocID="{A9998328-5A3A-4B25-A1B4-869E82E40FBE}" presName="node" presStyleLbl="node1" presStyleIdx="1" presStyleCnt="7" custLinFactNeighborX="1847" custLinFactNeighborY="35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FDC639-C394-46E4-8DDF-555133731FBF}" type="pres">
      <dgm:prSet presAssocID="{18706F6A-5CB3-4636-BF98-1294421FCF88}" presName="sibTrans" presStyleCnt="0"/>
      <dgm:spPr/>
      <dgm:t>
        <a:bodyPr/>
        <a:lstStyle/>
        <a:p>
          <a:endParaRPr lang="fr-FR"/>
        </a:p>
      </dgm:t>
    </dgm:pt>
    <dgm:pt modelId="{ADC72B03-561F-425B-8973-81676EB84E60}" type="pres">
      <dgm:prSet presAssocID="{F04C1D9C-A0AB-4B95-86C5-94376AABD0E6}" presName="node" presStyleLbl="node1" presStyleIdx="2" presStyleCnt="7" custLinFactNeighborX="1847" custLinFactNeighborY="35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335856-7259-4E3A-8C6C-A1C6F4AB3D06}" type="pres">
      <dgm:prSet presAssocID="{CD1F4B3C-EC65-438A-88C8-797D38D751A4}" presName="sibTrans" presStyleCnt="0"/>
      <dgm:spPr/>
      <dgm:t>
        <a:bodyPr/>
        <a:lstStyle/>
        <a:p>
          <a:endParaRPr lang="fr-FR"/>
        </a:p>
      </dgm:t>
    </dgm:pt>
    <dgm:pt modelId="{39639FC2-1EF6-43C3-9329-A5FA24EC748F}" type="pres">
      <dgm:prSet presAssocID="{04B169B0-6F09-4F90-B0DB-B1FB711ADF67}" presName="node" presStyleLbl="node1" presStyleIdx="3" presStyleCnt="7" custLinFactNeighborX="1847" custLinFactNeighborY="35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6F2E-1275-4F34-9C6D-A5A5DF8A9662}" type="pres">
      <dgm:prSet presAssocID="{3BEE465B-C0B8-48BB-B1EC-FCBEB527A934}" presName="sibTrans" presStyleCnt="0"/>
      <dgm:spPr/>
      <dgm:t>
        <a:bodyPr/>
        <a:lstStyle/>
        <a:p>
          <a:endParaRPr lang="fr-FR"/>
        </a:p>
      </dgm:t>
    </dgm:pt>
    <dgm:pt modelId="{80EEB9A2-3560-46F3-9CF5-2ACDBCE77258}" type="pres">
      <dgm:prSet presAssocID="{D10ADB55-C35E-4460-AFFD-AD3184A2B14E}" presName="node" presStyleLbl="node1" presStyleIdx="4" presStyleCnt="7" custLinFactNeighborX="1847" custLinFactNeighborY="35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98F637-6A3C-405F-B6E2-B67AC257BC8F}" type="pres">
      <dgm:prSet presAssocID="{EDCA0102-07CA-417F-97EC-092585009E98}" presName="sibTrans" presStyleCnt="0"/>
      <dgm:spPr/>
      <dgm:t>
        <a:bodyPr/>
        <a:lstStyle/>
        <a:p>
          <a:endParaRPr lang="fr-FR"/>
        </a:p>
      </dgm:t>
    </dgm:pt>
    <dgm:pt modelId="{5F5E15C9-5C91-414C-9CF0-0059EA707193}" type="pres">
      <dgm:prSet presAssocID="{BF91E130-576B-484C-BB73-2D5D70E39076}" presName="node" presStyleLbl="node1" presStyleIdx="5" presStyleCnt="7" custLinFactNeighborX="18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3248DF-D290-4CE4-82C5-ADBB5358E4A3}" type="pres">
      <dgm:prSet presAssocID="{5406BB6A-9629-4260-8B36-F9C4133D32F9}" presName="sibTrans" presStyleCnt="0"/>
      <dgm:spPr/>
      <dgm:t>
        <a:bodyPr/>
        <a:lstStyle/>
        <a:p>
          <a:endParaRPr lang="fr-FR"/>
        </a:p>
      </dgm:t>
    </dgm:pt>
    <dgm:pt modelId="{4729CFCF-23BC-4B24-BE3A-537E9D0B766F}" type="pres">
      <dgm:prSet presAssocID="{8DC87CF9-A8C0-4EF5-A3C8-B22C31259F0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14FD74A-B6EF-EB4F-874D-B32827B23A5E}" type="presOf" srcId="{D10ADB55-C35E-4460-AFFD-AD3184A2B14E}" destId="{80EEB9A2-3560-46F3-9CF5-2ACDBCE77258}" srcOrd="0" destOrd="0" presId="urn:microsoft.com/office/officeart/2005/8/layout/default"/>
    <dgm:cxn modelId="{F044382A-3D81-4ED6-9E97-68779EAEF9FF}" srcId="{889E15B4-9EC3-44D6-ADF5-8B5A6CF762BC}" destId="{A9998328-5A3A-4B25-A1B4-869E82E40FBE}" srcOrd="1" destOrd="0" parTransId="{F4513E2A-B674-4E67-A5C0-0FE8F292840E}" sibTransId="{18706F6A-5CB3-4636-BF98-1294421FCF88}"/>
    <dgm:cxn modelId="{ED328D8A-C371-4619-AA9C-7E16A8CA9874}" srcId="{889E15B4-9EC3-44D6-ADF5-8B5A6CF762BC}" destId="{BF91E130-576B-484C-BB73-2D5D70E39076}" srcOrd="5" destOrd="0" parTransId="{0C32C8A9-5C84-4BAB-B881-851F3CC0BF3B}" sibTransId="{5406BB6A-9629-4260-8B36-F9C4133D32F9}"/>
    <dgm:cxn modelId="{C19DB703-744D-684D-BCE0-3C760514D19B}" type="presOf" srcId="{8DC87CF9-A8C0-4EF5-A3C8-B22C31259F0A}" destId="{4729CFCF-23BC-4B24-BE3A-537E9D0B766F}" srcOrd="0" destOrd="0" presId="urn:microsoft.com/office/officeart/2005/8/layout/default"/>
    <dgm:cxn modelId="{7EBDC002-6204-49DD-BEAB-91A3A90450B9}" srcId="{889E15B4-9EC3-44D6-ADF5-8B5A6CF762BC}" destId="{04B169B0-6F09-4F90-B0DB-B1FB711ADF67}" srcOrd="3" destOrd="0" parTransId="{C4B0F1D8-34A1-4362-8451-DCF22A53112F}" sibTransId="{3BEE465B-C0B8-48BB-B1EC-FCBEB527A934}"/>
    <dgm:cxn modelId="{417D9E69-045E-3443-8050-9104000B50B4}" type="presOf" srcId="{04B169B0-6F09-4F90-B0DB-B1FB711ADF67}" destId="{39639FC2-1EF6-43C3-9329-A5FA24EC748F}" srcOrd="0" destOrd="0" presId="urn:microsoft.com/office/officeart/2005/8/layout/default"/>
    <dgm:cxn modelId="{BBDC50CB-82C6-0A4E-8D02-0897B5B25726}" type="presOf" srcId="{72BC95F8-5B0F-4447-81DA-E21AFEFD00BF}" destId="{7947F812-C5A6-4042-B329-DAEE339BDC2B}" srcOrd="0" destOrd="0" presId="urn:microsoft.com/office/officeart/2005/8/layout/default"/>
    <dgm:cxn modelId="{8C45C2E7-BF92-4065-9241-2A922326EB97}" srcId="{889E15B4-9EC3-44D6-ADF5-8B5A6CF762BC}" destId="{8DC87CF9-A8C0-4EF5-A3C8-B22C31259F0A}" srcOrd="6" destOrd="0" parTransId="{79ED3D0B-B970-4C93-B1C4-9F900EB9D6CB}" sibTransId="{D06EDC39-2C3F-4674-AD09-D1348FDF36E1}"/>
    <dgm:cxn modelId="{3D17F946-7BB0-43B8-9B30-45C45F8D5EAD}" srcId="{889E15B4-9EC3-44D6-ADF5-8B5A6CF762BC}" destId="{D10ADB55-C35E-4460-AFFD-AD3184A2B14E}" srcOrd="4" destOrd="0" parTransId="{8E16E3D6-85F0-423F-A3DD-328901E16D40}" sibTransId="{EDCA0102-07CA-417F-97EC-092585009E98}"/>
    <dgm:cxn modelId="{AFD801BE-159B-294C-953E-405B726F904B}" type="presOf" srcId="{BF91E130-576B-484C-BB73-2D5D70E39076}" destId="{5F5E15C9-5C91-414C-9CF0-0059EA707193}" srcOrd="0" destOrd="0" presId="urn:microsoft.com/office/officeart/2005/8/layout/default"/>
    <dgm:cxn modelId="{01888E83-16F9-4248-B7E7-394DEF28D371}" type="presOf" srcId="{A9998328-5A3A-4B25-A1B4-869E82E40FBE}" destId="{0AE484E2-FDDA-4593-A165-65A8E82B7208}" srcOrd="0" destOrd="0" presId="urn:microsoft.com/office/officeart/2005/8/layout/default"/>
    <dgm:cxn modelId="{2FAEA256-6E96-204B-8C77-D6EF61CAE610}" type="presOf" srcId="{889E15B4-9EC3-44D6-ADF5-8B5A6CF762BC}" destId="{98F8B805-4570-49F4-A42D-E394C676ADA8}" srcOrd="0" destOrd="0" presId="urn:microsoft.com/office/officeart/2005/8/layout/default"/>
    <dgm:cxn modelId="{D5E65C3E-46FA-A445-8267-7E7CD33C33C2}" type="presOf" srcId="{F04C1D9C-A0AB-4B95-86C5-94376AABD0E6}" destId="{ADC72B03-561F-425B-8973-81676EB84E60}" srcOrd="0" destOrd="0" presId="urn:microsoft.com/office/officeart/2005/8/layout/default"/>
    <dgm:cxn modelId="{F97107AF-B46F-41C9-887B-094A1BDD4F99}" srcId="{889E15B4-9EC3-44D6-ADF5-8B5A6CF762BC}" destId="{F04C1D9C-A0AB-4B95-86C5-94376AABD0E6}" srcOrd="2" destOrd="0" parTransId="{60CA8F3A-4E56-4A5D-939A-5205851D4D12}" sibTransId="{CD1F4B3C-EC65-438A-88C8-797D38D751A4}"/>
    <dgm:cxn modelId="{16ECE4F6-6B6B-4F3D-AD56-DA785C30600E}" srcId="{889E15B4-9EC3-44D6-ADF5-8B5A6CF762BC}" destId="{72BC95F8-5B0F-4447-81DA-E21AFEFD00BF}" srcOrd="0" destOrd="0" parTransId="{F240D7D3-E228-4771-B485-3DE0428795F8}" sibTransId="{2DF6FBDB-D3AA-4A87-9376-21910ABFE973}"/>
    <dgm:cxn modelId="{CB413CFA-945E-2C44-B2FC-C844EF8C780B}" type="presParOf" srcId="{98F8B805-4570-49F4-A42D-E394C676ADA8}" destId="{7947F812-C5A6-4042-B329-DAEE339BDC2B}" srcOrd="0" destOrd="0" presId="urn:microsoft.com/office/officeart/2005/8/layout/default"/>
    <dgm:cxn modelId="{EBFE925C-6E76-B645-9AB0-75AFA71A2AC7}" type="presParOf" srcId="{98F8B805-4570-49F4-A42D-E394C676ADA8}" destId="{30900F6D-E727-42FF-A0C3-89E8C3D23067}" srcOrd="1" destOrd="0" presId="urn:microsoft.com/office/officeart/2005/8/layout/default"/>
    <dgm:cxn modelId="{69FD9A6D-B791-184A-9102-FF193F18833B}" type="presParOf" srcId="{98F8B805-4570-49F4-A42D-E394C676ADA8}" destId="{0AE484E2-FDDA-4593-A165-65A8E82B7208}" srcOrd="2" destOrd="0" presId="urn:microsoft.com/office/officeart/2005/8/layout/default"/>
    <dgm:cxn modelId="{879DCA30-D502-5D44-A4BB-7732093CA46D}" type="presParOf" srcId="{98F8B805-4570-49F4-A42D-E394C676ADA8}" destId="{F7FDC639-C394-46E4-8DDF-555133731FBF}" srcOrd="3" destOrd="0" presId="urn:microsoft.com/office/officeart/2005/8/layout/default"/>
    <dgm:cxn modelId="{71E0D71A-0C61-7B43-B14F-6844D7DFD119}" type="presParOf" srcId="{98F8B805-4570-49F4-A42D-E394C676ADA8}" destId="{ADC72B03-561F-425B-8973-81676EB84E60}" srcOrd="4" destOrd="0" presId="urn:microsoft.com/office/officeart/2005/8/layout/default"/>
    <dgm:cxn modelId="{4F39CE45-F316-2F4D-9EC7-4AAAE5905DFC}" type="presParOf" srcId="{98F8B805-4570-49F4-A42D-E394C676ADA8}" destId="{67335856-7259-4E3A-8C6C-A1C6F4AB3D06}" srcOrd="5" destOrd="0" presId="urn:microsoft.com/office/officeart/2005/8/layout/default"/>
    <dgm:cxn modelId="{A1959E31-3199-4543-8F81-F6F6F2754DDC}" type="presParOf" srcId="{98F8B805-4570-49F4-A42D-E394C676ADA8}" destId="{39639FC2-1EF6-43C3-9329-A5FA24EC748F}" srcOrd="6" destOrd="0" presId="urn:microsoft.com/office/officeart/2005/8/layout/default"/>
    <dgm:cxn modelId="{4F3415F3-A500-3C42-91DA-74C9A115B6DA}" type="presParOf" srcId="{98F8B805-4570-49F4-A42D-E394C676ADA8}" destId="{21536F2E-1275-4F34-9C6D-A5A5DF8A9662}" srcOrd="7" destOrd="0" presId="urn:microsoft.com/office/officeart/2005/8/layout/default"/>
    <dgm:cxn modelId="{46EAA171-8320-DD4A-A9CA-1B3D5D6CAAFF}" type="presParOf" srcId="{98F8B805-4570-49F4-A42D-E394C676ADA8}" destId="{80EEB9A2-3560-46F3-9CF5-2ACDBCE77258}" srcOrd="8" destOrd="0" presId="urn:microsoft.com/office/officeart/2005/8/layout/default"/>
    <dgm:cxn modelId="{32104847-AB3F-9240-8F72-AE0EFF0B274F}" type="presParOf" srcId="{98F8B805-4570-49F4-A42D-E394C676ADA8}" destId="{7098F637-6A3C-405F-B6E2-B67AC257BC8F}" srcOrd="9" destOrd="0" presId="urn:microsoft.com/office/officeart/2005/8/layout/default"/>
    <dgm:cxn modelId="{6CEDD998-0FB5-DC44-B56E-C3075B9C46C3}" type="presParOf" srcId="{98F8B805-4570-49F4-A42D-E394C676ADA8}" destId="{5F5E15C9-5C91-414C-9CF0-0059EA707193}" srcOrd="10" destOrd="0" presId="urn:microsoft.com/office/officeart/2005/8/layout/default"/>
    <dgm:cxn modelId="{2840225D-EBB1-8D4C-BF9B-6D2C7C5B4A45}" type="presParOf" srcId="{98F8B805-4570-49F4-A42D-E394C676ADA8}" destId="{9E3248DF-D290-4CE4-82C5-ADBB5358E4A3}" srcOrd="11" destOrd="0" presId="urn:microsoft.com/office/officeart/2005/8/layout/default"/>
    <dgm:cxn modelId="{4C915EAC-D322-0345-BAD9-C4D464D9D85D}" type="presParOf" srcId="{98F8B805-4570-49F4-A42D-E394C676ADA8}" destId="{4729CFCF-23BC-4B24-BE3A-537E9D0B766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3333740-398D-45D0-830D-9C19E719E5F0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ACD34113-8182-41F0-8C59-C6AC77FC6C72}">
      <dgm:prSet phldrT="[Texte]"/>
      <dgm:spPr/>
      <dgm:t>
        <a:bodyPr/>
        <a:lstStyle/>
        <a:p>
          <a:r>
            <a:rPr lang="fr-FR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Diffuser la 1</a:t>
          </a:r>
          <a:r>
            <a:rPr lang="fr-FR" baseline="3000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ère</a:t>
          </a:r>
          <a:r>
            <a:rPr lang="fr-FR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étape auprès de son core-group</a:t>
          </a:r>
          <a:endParaRPr lang="fr-FR" dirty="0">
            <a:solidFill>
              <a:schemeClr val="tx2"/>
            </a:solidFill>
          </a:endParaRPr>
        </a:p>
      </dgm:t>
    </dgm:pt>
    <dgm:pt modelId="{4D651B99-7FBA-4931-8A9F-26587720BD46}" type="parTrans" cxnId="{376D0B80-4169-4FBC-8562-1C87746C4252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F0D915D1-7269-43AB-91DC-0127FA8AAE41}" type="sibTrans" cxnId="{376D0B80-4169-4FBC-8562-1C87746C4252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1CCD4131-94FA-4A86-8286-FA6909660A41}">
      <dgm:prSet/>
      <dgm:spPr/>
      <dgm:t>
        <a:bodyPr/>
        <a:lstStyle/>
        <a:p>
          <a:r>
            <a:rPr lang="fr-F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Envisager une réunion pour se mettre d’accord sur la 2</a:t>
          </a:r>
          <a:r>
            <a:rPr lang="fr-FR" baseline="30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ème</a:t>
          </a:r>
          <a:r>
            <a:rPr lang="fr-F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étape ensemble afin d’avoir une vision commune et se répartir les tâches et les leaders.</a:t>
          </a:r>
        </a:p>
      </dgm:t>
    </dgm:pt>
    <dgm:pt modelId="{4FF40A44-B5B2-4613-B92E-A08BA2BFF341}" type="parTrans" cxnId="{1347DE22-8A57-4C82-8387-EA7472AC6853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2B77AF93-15F8-44EB-AF50-9EDF3B9E7D55}" type="sibTrans" cxnId="{1347DE22-8A57-4C82-8387-EA7472AC6853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F600E427-B21E-4D0F-BD46-D45972FB114B}">
      <dgm:prSet/>
      <dgm:spPr/>
      <dgm:t>
        <a:bodyPr/>
        <a:lstStyle/>
        <a:p>
          <a:r>
            <a:rPr lang="fr-F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Envisager une autre réunion pour se mettre d’accord sur les </a:t>
          </a:r>
          <a:r>
            <a:rPr lang="fr-FR" dirty="0" err="1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draft</a:t>
          </a:r>
          <a:r>
            <a:rPr lang="fr-F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de chaque partie et décider des grandes lignes du budget et du management.</a:t>
          </a:r>
          <a:endParaRPr lang="fr-FR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29F1D1-C2FC-4347-8208-7E8B9FCEF2B6}" type="parTrans" cxnId="{76AC2B6A-49EE-4089-9FDD-61B73C8DE61E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17D81FEB-3CEA-4BD9-9E7E-A6320ACE0619}" type="sibTrans" cxnId="{76AC2B6A-49EE-4089-9FDD-61B73C8DE61E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442C9DD0-D790-48D9-A1A1-4C1EC0545AED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M - 4</a:t>
          </a:r>
          <a:endParaRPr lang="fr-FR" dirty="0">
            <a:solidFill>
              <a:schemeClr val="tx2"/>
            </a:solidFill>
          </a:endParaRPr>
        </a:p>
      </dgm:t>
    </dgm:pt>
    <dgm:pt modelId="{7173DA33-2237-4BE0-8FA5-18ABAD0B22F1}" type="parTrans" cxnId="{17D4066E-681C-44DA-8B7E-52E0F4B11E4E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2C15901B-26CC-4A0B-840D-62CC9B1BD54A}" type="sibTrans" cxnId="{17D4066E-681C-44DA-8B7E-52E0F4B11E4E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CC64B60B-D718-49A3-BE44-4D260866ACE7}">
      <dgm:prSet/>
      <dgm:spPr/>
      <dgm:t>
        <a:bodyPr/>
        <a:lstStyle/>
        <a:p>
          <a:r>
            <a:rPr lang="fr-F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M - 3</a:t>
          </a:r>
        </a:p>
      </dgm:t>
    </dgm:pt>
    <dgm:pt modelId="{13DD103A-3E08-4579-9B70-DE961C60B721}" type="parTrans" cxnId="{F6378B3B-BA5C-4552-B1B6-670B9E39CB48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66E85D28-19DD-4DBB-84F9-1F60BAFAB04F}" type="sibTrans" cxnId="{F6378B3B-BA5C-4552-B1B6-670B9E39CB48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B6B1949C-9AC3-4B66-ABDF-8D2846E745C4}">
      <dgm:prSet/>
      <dgm:spPr/>
      <dgm:t>
        <a:bodyPr/>
        <a:lstStyle/>
        <a:p>
          <a:r>
            <a:rPr lang="fr-F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Formulation des objectifs SMART (Spécifique / Mesurable / Atteignable / Réaliste / Limité dans le Temps)</a:t>
          </a:r>
        </a:p>
      </dgm:t>
    </dgm:pt>
    <dgm:pt modelId="{A71163E5-E79B-43E2-968F-7924E55796D8}" type="parTrans" cxnId="{C863F404-8237-41D1-AD7F-28C9FB080F6C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7604E1BE-74F3-4C90-BFD0-382B777E1ECE}" type="sibTrans" cxnId="{C863F404-8237-41D1-AD7F-28C9FB080F6C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EF5C5E2C-D296-48AE-A612-6458178DDDB6}">
      <dgm:prSet/>
      <dgm:spPr/>
      <dgm:t>
        <a:bodyPr/>
        <a:lstStyle/>
        <a:p>
          <a:r>
            <a:rPr lang="fr-F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M - 2</a:t>
          </a:r>
        </a:p>
      </dgm:t>
    </dgm:pt>
    <dgm:pt modelId="{A12CDC55-52AD-42C5-A398-93947320C23B}" type="parTrans" cxnId="{DEC98027-852F-4484-83E7-B5EB47BCA9A3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2FE1C70F-1DA3-4336-9567-58D8C4043C60}" type="sibTrans" cxnId="{DEC98027-852F-4484-83E7-B5EB47BCA9A3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DA85665A-525D-4F6B-883D-1130BEC60A66}">
      <dgm:prSet/>
      <dgm:spPr/>
      <dgm:t>
        <a:bodyPr/>
        <a:lstStyle/>
        <a:p>
          <a:r>
            <a:rPr lang="fr-F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M - 1</a:t>
          </a:r>
          <a:endParaRPr lang="fr-FR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D601E5-F595-41FA-B8E8-166569077828}" type="parTrans" cxnId="{0176FD0E-BCF5-44DE-A5B3-7E7622BB2B2F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2210DBC4-0FA4-4BF0-B941-22944D570957}" type="sibTrans" cxnId="{0176FD0E-BCF5-44DE-A5B3-7E7622BB2B2F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2E46C1F2-A518-4424-88DC-8A5EBB083CBD}" type="pres">
      <dgm:prSet presAssocID="{73333740-398D-45D0-830D-9C19E719E5F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51A836-28AE-427A-8E15-311D60268701}" type="pres">
      <dgm:prSet presAssocID="{442C9DD0-D790-48D9-A1A1-4C1EC0545AED}" presName="composite" presStyleCnt="0"/>
      <dgm:spPr/>
    </dgm:pt>
    <dgm:pt modelId="{55C5D953-E885-461A-8693-5BDBAB529250}" type="pres">
      <dgm:prSet presAssocID="{442C9DD0-D790-48D9-A1A1-4C1EC0545AE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3236EE-C51B-4AFC-8597-C1513B4B5D36}" type="pres">
      <dgm:prSet presAssocID="{442C9DD0-D790-48D9-A1A1-4C1EC0545AE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43B978-52BA-4BA0-99D1-357789B570A4}" type="pres">
      <dgm:prSet presAssocID="{2C15901B-26CC-4A0B-840D-62CC9B1BD54A}" presName="sp" presStyleCnt="0"/>
      <dgm:spPr/>
    </dgm:pt>
    <dgm:pt modelId="{E513EF72-BC83-455B-B028-DD0D95D78183}" type="pres">
      <dgm:prSet presAssocID="{CC64B60B-D718-49A3-BE44-4D260866ACE7}" presName="composite" presStyleCnt="0"/>
      <dgm:spPr/>
    </dgm:pt>
    <dgm:pt modelId="{4ACA5BBC-AD2D-4DFB-B3AE-C772C4F2D90A}" type="pres">
      <dgm:prSet presAssocID="{CC64B60B-D718-49A3-BE44-4D260866ACE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0B1051-A174-4F2B-BD73-F26ADC97AF60}" type="pres">
      <dgm:prSet presAssocID="{CC64B60B-D718-49A3-BE44-4D260866ACE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302B0B-4EF8-45F2-ADC8-671495F38A16}" type="pres">
      <dgm:prSet presAssocID="{66E85D28-19DD-4DBB-84F9-1F60BAFAB04F}" presName="sp" presStyleCnt="0"/>
      <dgm:spPr/>
    </dgm:pt>
    <dgm:pt modelId="{72626E92-0174-4A59-8402-D341247D8E54}" type="pres">
      <dgm:prSet presAssocID="{EF5C5E2C-D296-48AE-A612-6458178DDDB6}" presName="composite" presStyleCnt="0"/>
      <dgm:spPr/>
    </dgm:pt>
    <dgm:pt modelId="{B48923EB-1E3C-414A-A7E8-26E0BE1CE4D0}" type="pres">
      <dgm:prSet presAssocID="{EF5C5E2C-D296-48AE-A612-6458178DDDB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FDB294-8F2E-4CBF-8693-752C418F6098}" type="pres">
      <dgm:prSet presAssocID="{EF5C5E2C-D296-48AE-A612-6458178DDDB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DFDFE7-35C8-4C1E-86BC-7F0A348ECEA4}" type="pres">
      <dgm:prSet presAssocID="{2FE1C70F-1DA3-4336-9567-58D8C4043C60}" presName="sp" presStyleCnt="0"/>
      <dgm:spPr/>
    </dgm:pt>
    <dgm:pt modelId="{18D02BBD-1881-43B9-A076-D1C9B0B0257F}" type="pres">
      <dgm:prSet presAssocID="{DA85665A-525D-4F6B-883D-1130BEC60A66}" presName="composite" presStyleCnt="0"/>
      <dgm:spPr/>
    </dgm:pt>
    <dgm:pt modelId="{08FD976F-8CBC-4E4E-B0FB-0B3E591246C9}" type="pres">
      <dgm:prSet presAssocID="{DA85665A-525D-4F6B-883D-1130BEC60A6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0FA5FF-8DC8-43C5-AADF-8BFB9CAF0066}" type="pres">
      <dgm:prSet presAssocID="{DA85665A-525D-4F6B-883D-1130BEC60A6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36F8414-737F-B344-B7B5-67438E0BB58A}" type="presOf" srcId="{73333740-398D-45D0-830D-9C19E719E5F0}" destId="{2E46C1F2-A518-4424-88DC-8A5EBB083CBD}" srcOrd="0" destOrd="0" presId="urn:microsoft.com/office/officeart/2005/8/layout/chevron2"/>
    <dgm:cxn modelId="{5709A2B0-5624-8D47-8E54-0CD9A5BC76AF}" type="presOf" srcId="{ACD34113-8182-41F0-8C59-C6AC77FC6C72}" destId="{6A3236EE-C51B-4AFC-8597-C1513B4B5D36}" srcOrd="0" destOrd="0" presId="urn:microsoft.com/office/officeart/2005/8/layout/chevron2"/>
    <dgm:cxn modelId="{A62981E3-46CE-0744-AC0F-5099348C8805}" type="presOf" srcId="{DA85665A-525D-4F6B-883D-1130BEC60A66}" destId="{08FD976F-8CBC-4E4E-B0FB-0B3E591246C9}" srcOrd="0" destOrd="0" presId="urn:microsoft.com/office/officeart/2005/8/layout/chevron2"/>
    <dgm:cxn modelId="{7ABEC10B-A709-D648-898C-3F4491306782}" type="presOf" srcId="{CC64B60B-D718-49A3-BE44-4D260866ACE7}" destId="{4ACA5BBC-AD2D-4DFB-B3AE-C772C4F2D90A}" srcOrd="0" destOrd="0" presId="urn:microsoft.com/office/officeart/2005/8/layout/chevron2"/>
    <dgm:cxn modelId="{F6378B3B-BA5C-4552-B1B6-670B9E39CB48}" srcId="{73333740-398D-45D0-830D-9C19E719E5F0}" destId="{CC64B60B-D718-49A3-BE44-4D260866ACE7}" srcOrd="1" destOrd="0" parTransId="{13DD103A-3E08-4579-9B70-DE961C60B721}" sibTransId="{66E85D28-19DD-4DBB-84F9-1F60BAFAB04F}"/>
    <dgm:cxn modelId="{0176FD0E-BCF5-44DE-A5B3-7E7622BB2B2F}" srcId="{73333740-398D-45D0-830D-9C19E719E5F0}" destId="{DA85665A-525D-4F6B-883D-1130BEC60A66}" srcOrd="3" destOrd="0" parTransId="{DAD601E5-F595-41FA-B8E8-166569077828}" sibTransId="{2210DBC4-0FA4-4BF0-B941-22944D570957}"/>
    <dgm:cxn modelId="{DEC98027-852F-4484-83E7-B5EB47BCA9A3}" srcId="{73333740-398D-45D0-830D-9C19E719E5F0}" destId="{EF5C5E2C-D296-48AE-A612-6458178DDDB6}" srcOrd="2" destOrd="0" parTransId="{A12CDC55-52AD-42C5-A398-93947320C23B}" sibTransId="{2FE1C70F-1DA3-4336-9567-58D8C4043C60}"/>
    <dgm:cxn modelId="{376D0B80-4169-4FBC-8562-1C87746C4252}" srcId="{442C9DD0-D790-48D9-A1A1-4C1EC0545AED}" destId="{ACD34113-8182-41F0-8C59-C6AC77FC6C72}" srcOrd="0" destOrd="0" parTransId="{4D651B99-7FBA-4931-8A9F-26587720BD46}" sibTransId="{F0D915D1-7269-43AB-91DC-0127FA8AAE41}"/>
    <dgm:cxn modelId="{CA207DA5-499D-DB4E-8122-371B13657E02}" type="presOf" srcId="{F600E427-B21E-4D0F-BD46-D45972FB114B}" destId="{F80FA5FF-8DC8-43C5-AADF-8BFB9CAF0066}" srcOrd="0" destOrd="0" presId="urn:microsoft.com/office/officeart/2005/8/layout/chevron2"/>
    <dgm:cxn modelId="{76AC2B6A-49EE-4089-9FDD-61B73C8DE61E}" srcId="{DA85665A-525D-4F6B-883D-1130BEC60A66}" destId="{F600E427-B21E-4D0F-BD46-D45972FB114B}" srcOrd="0" destOrd="0" parTransId="{4529F1D1-C2FC-4347-8208-7E8B9FCEF2B6}" sibTransId="{17D81FEB-3CEA-4BD9-9E7E-A6320ACE0619}"/>
    <dgm:cxn modelId="{1347DE22-8A57-4C82-8387-EA7472AC6853}" srcId="{CC64B60B-D718-49A3-BE44-4D260866ACE7}" destId="{1CCD4131-94FA-4A86-8286-FA6909660A41}" srcOrd="0" destOrd="0" parTransId="{4FF40A44-B5B2-4613-B92E-A08BA2BFF341}" sibTransId="{2B77AF93-15F8-44EB-AF50-9EDF3B9E7D55}"/>
    <dgm:cxn modelId="{44957624-68B0-F34E-B745-A03A6551F3C9}" type="presOf" srcId="{EF5C5E2C-D296-48AE-A612-6458178DDDB6}" destId="{B48923EB-1E3C-414A-A7E8-26E0BE1CE4D0}" srcOrd="0" destOrd="0" presId="urn:microsoft.com/office/officeart/2005/8/layout/chevron2"/>
    <dgm:cxn modelId="{F9DFBC53-6A89-6145-9EE0-28D7E3AAD751}" type="presOf" srcId="{1CCD4131-94FA-4A86-8286-FA6909660A41}" destId="{AE0B1051-A174-4F2B-BD73-F26ADC97AF60}" srcOrd="0" destOrd="0" presId="urn:microsoft.com/office/officeart/2005/8/layout/chevron2"/>
    <dgm:cxn modelId="{17D4066E-681C-44DA-8B7E-52E0F4B11E4E}" srcId="{73333740-398D-45D0-830D-9C19E719E5F0}" destId="{442C9DD0-D790-48D9-A1A1-4C1EC0545AED}" srcOrd="0" destOrd="0" parTransId="{7173DA33-2237-4BE0-8FA5-18ABAD0B22F1}" sibTransId="{2C15901B-26CC-4A0B-840D-62CC9B1BD54A}"/>
    <dgm:cxn modelId="{C863F404-8237-41D1-AD7F-28C9FB080F6C}" srcId="{EF5C5E2C-D296-48AE-A612-6458178DDDB6}" destId="{B6B1949C-9AC3-4B66-ABDF-8D2846E745C4}" srcOrd="0" destOrd="0" parTransId="{A71163E5-E79B-43E2-968F-7924E55796D8}" sibTransId="{7604E1BE-74F3-4C90-BFD0-382B777E1ECE}"/>
    <dgm:cxn modelId="{C7A5AE9A-3167-FD45-89F5-00441E27AA76}" type="presOf" srcId="{B6B1949C-9AC3-4B66-ABDF-8D2846E745C4}" destId="{30FDB294-8F2E-4CBF-8693-752C418F6098}" srcOrd="0" destOrd="0" presId="urn:microsoft.com/office/officeart/2005/8/layout/chevron2"/>
    <dgm:cxn modelId="{73602AE7-E63F-4D45-A170-2249076FC8C4}" type="presOf" srcId="{442C9DD0-D790-48D9-A1A1-4C1EC0545AED}" destId="{55C5D953-E885-461A-8693-5BDBAB529250}" srcOrd="0" destOrd="0" presId="urn:microsoft.com/office/officeart/2005/8/layout/chevron2"/>
    <dgm:cxn modelId="{837C011B-E9BF-6249-A538-DA9F48CA2CA3}" type="presParOf" srcId="{2E46C1F2-A518-4424-88DC-8A5EBB083CBD}" destId="{1051A836-28AE-427A-8E15-311D60268701}" srcOrd="0" destOrd="0" presId="urn:microsoft.com/office/officeart/2005/8/layout/chevron2"/>
    <dgm:cxn modelId="{8D4B3F49-1B02-6849-B29E-66E596DAA323}" type="presParOf" srcId="{1051A836-28AE-427A-8E15-311D60268701}" destId="{55C5D953-E885-461A-8693-5BDBAB529250}" srcOrd="0" destOrd="0" presId="urn:microsoft.com/office/officeart/2005/8/layout/chevron2"/>
    <dgm:cxn modelId="{777DA27D-F538-7340-8B62-EAA7C07589A9}" type="presParOf" srcId="{1051A836-28AE-427A-8E15-311D60268701}" destId="{6A3236EE-C51B-4AFC-8597-C1513B4B5D36}" srcOrd="1" destOrd="0" presId="urn:microsoft.com/office/officeart/2005/8/layout/chevron2"/>
    <dgm:cxn modelId="{0C394F60-5854-B644-9A7D-214FA98DAEEE}" type="presParOf" srcId="{2E46C1F2-A518-4424-88DC-8A5EBB083CBD}" destId="{D243B978-52BA-4BA0-99D1-357789B570A4}" srcOrd="1" destOrd="0" presId="urn:microsoft.com/office/officeart/2005/8/layout/chevron2"/>
    <dgm:cxn modelId="{332BC9FD-C84C-3748-8512-5989152F581E}" type="presParOf" srcId="{2E46C1F2-A518-4424-88DC-8A5EBB083CBD}" destId="{E513EF72-BC83-455B-B028-DD0D95D78183}" srcOrd="2" destOrd="0" presId="urn:microsoft.com/office/officeart/2005/8/layout/chevron2"/>
    <dgm:cxn modelId="{4DDEE262-09D6-424D-8F80-C53ADB87C8B2}" type="presParOf" srcId="{E513EF72-BC83-455B-B028-DD0D95D78183}" destId="{4ACA5BBC-AD2D-4DFB-B3AE-C772C4F2D90A}" srcOrd="0" destOrd="0" presId="urn:microsoft.com/office/officeart/2005/8/layout/chevron2"/>
    <dgm:cxn modelId="{0B6D8242-E4A6-FD47-AC69-B1598A8F2224}" type="presParOf" srcId="{E513EF72-BC83-455B-B028-DD0D95D78183}" destId="{AE0B1051-A174-4F2B-BD73-F26ADC97AF60}" srcOrd="1" destOrd="0" presId="urn:microsoft.com/office/officeart/2005/8/layout/chevron2"/>
    <dgm:cxn modelId="{18457752-4CBC-B24C-A2E2-028ABC3F5341}" type="presParOf" srcId="{2E46C1F2-A518-4424-88DC-8A5EBB083CBD}" destId="{34302B0B-4EF8-45F2-ADC8-671495F38A16}" srcOrd="3" destOrd="0" presId="urn:microsoft.com/office/officeart/2005/8/layout/chevron2"/>
    <dgm:cxn modelId="{89569BC4-66EB-DC4A-9B38-E1F9418D6B5E}" type="presParOf" srcId="{2E46C1F2-A518-4424-88DC-8A5EBB083CBD}" destId="{72626E92-0174-4A59-8402-D341247D8E54}" srcOrd="4" destOrd="0" presId="urn:microsoft.com/office/officeart/2005/8/layout/chevron2"/>
    <dgm:cxn modelId="{A0551D77-D795-2D46-80E9-44FDA713DA64}" type="presParOf" srcId="{72626E92-0174-4A59-8402-D341247D8E54}" destId="{B48923EB-1E3C-414A-A7E8-26E0BE1CE4D0}" srcOrd="0" destOrd="0" presId="urn:microsoft.com/office/officeart/2005/8/layout/chevron2"/>
    <dgm:cxn modelId="{FFB8854A-DFC3-584A-94A8-AC69D99308B3}" type="presParOf" srcId="{72626E92-0174-4A59-8402-D341247D8E54}" destId="{30FDB294-8F2E-4CBF-8693-752C418F6098}" srcOrd="1" destOrd="0" presId="urn:microsoft.com/office/officeart/2005/8/layout/chevron2"/>
    <dgm:cxn modelId="{B3620A38-2585-A64F-9EE3-A8FADCDFD8D7}" type="presParOf" srcId="{2E46C1F2-A518-4424-88DC-8A5EBB083CBD}" destId="{33DFDFE7-35C8-4C1E-86BC-7F0A348ECEA4}" srcOrd="5" destOrd="0" presId="urn:microsoft.com/office/officeart/2005/8/layout/chevron2"/>
    <dgm:cxn modelId="{481C1E36-6517-F643-ADAF-587477124F11}" type="presParOf" srcId="{2E46C1F2-A518-4424-88DC-8A5EBB083CBD}" destId="{18D02BBD-1881-43B9-A076-D1C9B0B0257F}" srcOrd="6" destOrd="0" presId="urn:microsoft.com/office/officeart/2005/8/layout/chevron2"/>
    <dgm:cxn modelId="{93564B4A-BC20-0143-B0A4-3E38F9A2B567}" type="presParOf" srcId="{18D02BBD-1881-43B9-A076-D1C9B0B0257F}" destId="{08FD976F-8CBC-4E4E-B0FB-0B3E591246C9}" srcOrd="0" destOrd="0" presId="urn:microsoft.com/office/officeart/2005/8/layout/chevron2"/>
    <dgm:cxn modelId="{EE977ACB-B04C-664C-ABA6-DBBF2CC1F9D5}" type="presParOf" srcId="{18D02BBD-1881-43B9-A076-D1C9B0B0257F}" destId="{F80FA5FF-8DC8-43C5-AADF-8BFB9CAF00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694B664-EC1F-4FC2-ACC8-76C8784EB931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ECDF6F16-E82B-47C9-96BF-223FF6AEB21D}">
      <dgm:prSet phldrT="[Texte]" custT="1"/>
      <dgm:spPr/>
      <dgm:t>
        <a:bodyPr/>
        <a:lstStyle/>
        <a:p>
          <a:r>
            <a:rPr lang="fr-FR" sz="2400" dirty="0" smtClean="0"/>
            <a:t>Vision politique</a:t>
          </a:r>
          <a:endParaRPr lang="fr-FR" sz="2400" dirty="0"/>
        </a:p>
      </dgm:t>
    </dgm:pt>
    <dgm:pt modelId="{F40B5C56-D23D-4F99-BA5B-226A35387734}" type="parTrans" cxnId="{FE56CBF0-CF03-4F5D-A257-2C8D2822AF18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3D0FA8FB-BA80-40CA-A4D3-A9804980A194}" type="sibTrans" cxnId="{FE56CBF0-CF03-4F5D-A257-2C8D2822AF18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23A247B0-74A1-45B5-A0BA-05B8AE2D1DD0}">
      <dgm:prSet phldrT="[Texte]" custT="1"/>
      <dgm:spPr/>
      <dgm:t>
        <a:bodyPr/>
        <a:lstStyle/>
        <a:p>
          <a:r>
            <a:rPr lang="fr-FR" sz="2400" smtClean="0"/>
            <a:t>Workpackages</a:t>
          </a:r>
          <a:endParaRPr lang="fr-FR" sz="2400" dirty="0" smtClean="0"/>
        </a:p>
      </dgm:t>
    </dgm:pt>
    <dgm:pt modelId="{9AF2735B-CA56-496A-A5F7-985060606DBC}" type="parTrans" cxnId="{CA959651-AFA9-4404-BABA-E406889B9F94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86AB743C-E45C-417F-83A3-83F173B1D123}" type="sibTrans" cxnId="{CA959651-AFA9-4404-BABA-E406889B9F94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618540E5-0B81-472C-A29C-4CF8514463EB}">
      <dgm:prSet phldrT="[Texte]" custT="1"/>
      <dgm:spPr/>
      <dgm:t>
        <a:bodyPr/>
        <a:lstStyle/>
        <a:p>
          <a:r>
            <a:rPr lang="fr-FR" sz="2400" smtClean="0"/>
            <a:t>Tâches</a:t>
          </a:r>
          <a:endParaRPr lang="fr-FR" sz="2400" dirty="0" smtClean="0"/>
        </a:p>
      </dgm:t>
    </dgm:pt>
    <dgm:pt modelId="{6D28231C-843E-4680-8150-DBA19A87EEEC}" type="parTrans" cxnId="{1B931D95-C110-4660-96A6-7BB4CD003DD6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3CCEFAA0-6296-4DA6-8887-8A83A26C01CE}" type="sibTrans" cxnId="{1B931D95-C110-4660-96A6-7BB4CD003DD6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F010EFCC-3962-4B18-A37F-678EAB3D8475}">
      <dgm:prSet phldrT="[Texte]" custT="1"/>
      <dgm:spPr/>
      <dgm:t>
        <a:bodyPr/>
        <a:lstStyle/>
        <a:p>
          <a:r>
            <a:rPr lang="fr-FR" sz="2400" smtClean="0"/>
            <a:t>Objectifs de l’appel</a:t>
          </a:r>
          <a:endParaRPr lang="fr-FR" sz="2400" dirty="0"/>
        </a:p>
      </dgm:t>
    </dgm:pt>
    <dgm:pt modelId="{EC396DB0-4925-42E8-8C0D-5AB7E23CDAA9}" type="parTrans" cxnId="{7E6398AE-B6E6-48DE-B26D-28370BA3FBB2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4DCD0B24-03E7-4697-8887-0C53E015AC8A}" type="sibTrans" cxnId="{7E6398AE-B6E6-48DE-B26D-28370BA3FBB2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531BFD75-54E1-40EC-8A0D-93FCCBE17763}" type="pres">
      <dgm:prSet presAssocID="{9694B664-EC1F-4FC2-ACC8-76C8784EB931}" presName="Name0" presStyleCnt="0">
        <dgm:presLayoutVars>
          <dgm:dir/>
          <dgm:animLvl val="lvl"/>
          <dgm:resizeHandles val="exact"/>
        </dgm:presLayoutVars>
      </dgm:prSet>
      <dgm:spPr/>
    </dgm:pt>
    <dgm:pt modelId="{A39BFF9D-95A5-44AF-A69C-45434B5E9567}" type="pres">
      <dgm:prSet presAssocID="{ECDF6F16-E82B-47C9-96BF-223FF6AEB21D}" presName="Name8" presStyleCnt="0"/>
      <dgm:spPr/>
    </dgm:pt>
    <dgm:pt modelId="{6BD23BFE-4EB7-4228-B0C6-35DB3E9ECEEB}" type="pres">
      <dgm:prSet presAssocID="{ECDF6F16-E82B-47C9-96BF-223FF6AEB21D}" presName="level" presStyleLbl="node1" presStyleIdx="0" presStyleCnt="4" custScaleX="15483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81238A-E838-4B15-913B-571CFDAF060D}" type="pres">
      <dgm:prSet presAssocID="{ECDF6F16-E82B-47C9-96BF-223FF6AEB21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07B795-4C9B-4C66-9870-CC146D3ED08B}" type="pres">
      <dgm:prSet presAssocID="{F010EFCC-3962-4B18-A37F-678EAB3D8475}" presName="Name8" presStyleCnt="0"/>
      <dgm:spPr/>
    </dgm:pt>
    <dgm:pt modelId="{FA31F507-DCF6-495A-98EA-AEDDC5E62A1B}" type="pres">
      <dgm:prSet presAssocID="{F010EFCC-3962-4B18-A37F-678EAB3D8475}" presName="level" presStyleLbl="node1" presStyleIdx="1" presStyleCnt="4" custScaleX="12258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C7D267-4234-49A6-BA9D-241C1961A4BD}" type="pres">
      <dgm:prSet presAssocID="{F010EFCC-3962-4B18-A37F-678EAB3D84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C12D2D-CFD8-477C-8B42-56CBC4AED8F3}" type="pres">
      <dgm:prSet presAssocID="{23A247B0-74A1-45B5-A0BA-05B8AE2D1DD0}" presName="Name8" presStyleCnt="0"/>
      <dgm:spPr/>
    </dgm:pt>
    <dgm:pt modelId="{15057126-B440-42D1-906A-DD8F947979FA}" type="pres">
      <dgm:prSet presAssocID="{23A247B0-74A1-45B5-A0BA-05B8AE2D1DD0}" presName="level" presStyleLbl="node1" presStyleIdx="2" presStyleCnt="4" custScaleX="10752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1504C4-1107-4E51-8F88-9029FD63C420}" type="pres">
      <dgm:prSet presAssocID="{23A247B0-74A1-45B5-A0BA-05B8AE2D1D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82187E-8F40-4830-A840-F6E7974873F5}" type="pres">
      <dgm:prSet presAssocID="{618540E5-0B81-472C-A29C-4CF8514463EB}" presName="Name8" presStyleCnt="0"/>
      <dgm:spPr/>
    </dgm:pt>
    <dgm:pt modelId="{19532208-2445-48F7-9C6A-D7056E0E1318}" type="pres">
      <dgm:prSet presAssocID="{618540E5-0B81-472C-A29C-4CF8514463EB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2D575C-B373-41E4-96AA-512AD1DD9080}" type="pres">
      <dgm:prSet presAssocID="{618540E5-0B81-472C-A29C-4CF8514463E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72CFF23-E3A4-8941-B34D-741D9150578D}" type="presOf" srcId="{F010EFCC-3962-4B18-A37F-678EAB3D8475}" destId="{93C7D267-4234-49A6-BA9D-241C1961A4BD}" srcOrd="1" destOrd="0" presId="urn:microsoft.com/office/officeart/2005/8/layout/pyramid1"/>
    <dgm:cxn modelId="{8E0CCD7E-C065-E045-A09A-69A90EFDDC13}" type="presOf" srcId="{618540E5-0B81-472C-A29C-4CF8514463EB}" destId="{312D575C-B373-41E4-96AA-512AD1DD9080}" srcOrd="1" destOrd="0" presId="urn:microsoft.com/office/officeart/2005/8/layout/pyramid1"/>
    <dgm:cxn modelId="{CA959651-AFA9-4404-BABA-E406889B9F94}" srcId="{9694B664-EC1F-4FC2-ACC8-76C8784EB931}" destId="{23A247B0-74A1-45B5-A0BA-05B8AE2D1DD0}" srcOrd="2" destOrd="0" parTransId="{9AF2735B-CA56-496A-A5F7-985060606DBC}" sibTransId="{86AB743C-E45C-417F-83A3-83F173B1D123}"/>
    <dgm:cxn modelId="{B8A2C212-7A06-9F40-891D-5AA7397E17A3}" type="presOf" srcId="{F010EFCC-3962-4B18-A37F-678EAB3D8475}" destId="{FA31F507-DCF6-495A-98EA-AEDDC5E62A1B}" srcOrd="0" destOrd="0" presId="urn:microsoft.com/office/officeart/2005/8/layout/pyramid1"/>
    <dgm:cxn modelId="{B93C1F17-2100-9645-9491-96F32D967D25}" type="presOf" srcId="{9694B664-EC1F-4FC2-ACC8-76C8784EB931}" destId="{531BFD75-54E1-40EC-8A0D-93FCCBE17763}" srcOrd="0" destOrd="0" presId="urn:microsoft.com/office/officeart/2005/8/layout/pyramid1"/>
    <dgm:cxn modelId="{3C36D2BB-0618-8E4C-A443-F6035979123F}" type="presOf" srcId="{ECDF6F16-E82B-47C9-96BF-223FF6AEB21D}" destId="{6BD23BFE-4EB7-4228-B0C6-35DB3E9ECEEB}" srcOrd="0" destOrd="0" presId="urn:microsoft.com/office/officeart/2005/8/layout/pyramid1"/>
    <dgm:cxn modelId="{20AF797C-6252-D84A-A2A2-C5968DD394A0}" type="presOf" srcId="{618540E5-0B81-472C-A29C-4CF8514463EB}" destId="{19532208-2445-48F7-9C6A-D7056E0E1318}" srcOrd="0" destOrd="0" presId="urn:microsoft.com/office/officeart/2005/8/layout/pyramid1"/>
    <dgm:cxn modelId="{3E0AC66D-63F1-C946-A4E6-CD9E0E1D6DF3}" type="presOf" srcId="{23A247B0-74A1-45B5-A0BA-05B8AE2D1DD0}" destId="{15057126-B440-42D1-906A-DD8F947979FA}" srcOrd="0" destOrd="0" presId="urn:microsoft.com/office/officeart/2005/8/layout/pyramid1"/>
    <dgm:cxn modelId="{7E6398AE-B6E6-48DE-B26D-28370BA3FBB2}" srcId="{9694B664-EC1F-4FC2-ACC8-76C8784EB931}" destId="{F010EFCC-3962-4B18-A37F-678EAB3D8475}" srcOrd="1" destOrd="0" parTransId="{EC396DB0-4925-42E8-8C0D-5AB7E23CDAA9}" sibTransId="{4DCD0B24-03E7-4697-8887-0C53E015AC8A}"/>
    <dgm:cxn modelId="{1B931D95-C110-4660-96A6-7BB4CD003DD6}" srcId="{9694B664-EC1F-4FC2-ACC8-76C8784EB931}" destId="{618540E5-0B81-472C-A29C-4CF8514463EB}" srcOrd="3" destOrd="0" parTransId="{6D28231C-843E-4680-8150-DBA19A87EEEC}" sibTransId="{3CCEFAA0-6296-4DA6-8887-8A83A26C01CE}"/>
    <dgm:cxn modelId="{FE56CBF0-CF03-4F5D-A257-2C8D2822AF18}" srcId="{9694B664-EC1F-4FC2-ACC8-76C8784EB931}" destId="{ECDF6F16-E82B-47C9-96BF-223FF6AEB21D}" srcOrd="0" destOrd="0" parTransId="{F40B5C56-D23D-4F99-BA5B-226A35387734}" sibTransId="{3D0FA8FB-BA80-40CA-A4D3-A9804980A194}"/>
    <dgm:cxn modelId="{89D54EE2-4B68-6A4F-B8B2-C3E765B06D67}" type="presOf" srcId="{23A247B0-74A1-45B5-A0BA-05B8AE2D1DD0}" destId="{ED1504C4-1107-4E51-8F88-9029FD63C420}" srcOrd="1" destOrd="0" presId="urn:microsoft.com/office/officeart/2005/8/layout/pyramid1"/>
    <dgm:cxn modelId="{65061F1C-A405-8E42-977F-C4650B8E642F}" type="presOf" srcId="{ECDF6F16-E82B-47C9-96BF-223FF6AEB21D}" destId="{A281238A-E838-4B15-913B-571CFDAF060D}" srcOrd="1" destOrd="0" presId="urn:microsoft.com/office/officeart/2005/8/layout/pyramid1"/>
    <dgm:cxn modelId="{5A6529B7-F00E-D54F-9E1E-F2047286A445}" type="presParOf" srcId="{531BFD75-54E1-40EC-8A0D-93FCCBE17763}" destId="{A39BFF9D-95A5-44AF-A69C-45434B5E9567}" srcOrd="0" destOrd="0" presId="urn:microsoft.com/office/officeart/2005/8/layout/pyramid1"/>
    <dgm:cxn modelId="{724A46EF-D6F8-2B41-9989-73E22F9972C7}" type="presParOf" srcId="{A39BFF9D-95A5-44AF-A69C-45434B5E9567}" destId="{6BD23BFE-4EB7-4228-B0C6-35DB3E9ECEEB}" srcOrd="0" destOrd="0" presId="urn:microsoft.com/office/officeart/2005/8/layout/pyramid1"/>
    <dgm:cxn modelId="{9F5F637B-0F91-9D4F-BDD4-679D0DFEB33E}" type="presParOf" srcId="{A39BFF9D-95A5-44AF-A69C-45434B5E9567}" destId="{A281238A-E838-4B15-913B-571CFDAF060D}" srcOrd="1" destOrd="0" presId="urn:microsoft.com/office/officeart/2005/8/layout/pyramid1"/>
    <dgm:cxn modelId="{64F825AF-E35E-D140-964C-0F1C6E2E6D10}" type="presParOf" srcId="{531BFD75-54E1-40EC-8A0D-93FCCBE17763}" destId="{5007B795-4C9B-4C66-9870-CC146D3ED08B}" srcOrd="1" destOrd="0" presId="urn:microsoft.com/office/officeart/2005/8/layout/pyramid1"/>
    <dgm:cxn modelId="{534B86CA-F2C1-3640-8D37-D6B0DC481ACB}" type="presParOf" srcId="{5007B795-4C9B-4C66-9870-CC146D3ED08B}" destId="{FA31F507-DCF6-495A-98EA-AEDDC5E62A1B}" srcOrd="0" destOrd="0" presId="urn:microsoft.com/office/officeart/2005/8/layout/pyramid1"/>
    <dgm:cxn modelId="{2E2D9EE4-65A0-B74C-9164-7B276C1DE247}" type="presParOf" srcId="{5007B795-4C9B-4C66-9870-CC146D3ED08B}" destId="{93C7D267-4234-49A6-BA9D-241C1961A4BD}" srcOrd="1" destOrd="0" presId="urn:microsoft.com/office/officeart/2005/8/layout/pyramid1"/>
    <dgm:cxn modelId="{0848C2DF-CB39-2A44-A3A9-C414AE936B62}" type="presParOf" srcId="{531BFD75-54E1-40EC-8A0D-93FCCBE17763}" destId="{52C12D2D-CFD8-477C-8B42-56CBC4AED8F3}" srcOrd="2" destOrd="0" presId="urn:microsoft.com/office/officeart/2005/8/layout/pyramid1"/>
    <dgm:cxn modelId="{A8B6CAE5-DCB5-6D46-AAF9-7908E41FF64A}" type="presParOf" srcId="{52C12D2D-CFD8-477C-8B42-56CBC4AED8F3}" destId="{15057126-B440-42D1-906A-DD8F947979FA}" srcOrd="0" destOrd="0" presId="urn:microsoft.com/office/officeart/2005/8/layout/pyramid1"/>
    <dgm:cxn modelId="{155BCD85-F73E-2A46-80EC-F7CE66906784}" type="presParOf" srcId="{52C12D2D-CFD8-477C-8B42-56CBC4AED8F3}" destId="{ED1504C4-1107-4E51-8F88-9029FD63C420}" srcOrd="1" destOrd="0" presId="urn:microsoft.com/office/officeart/2005/8/layout/pyramid1"/>
    <dgm:cxn modelId="{AD4E8CA6-D0C7-7E40-A1DC-FEDD04FF3E48}" type="presParOf" srcId="{531BFD75-54E1-40EC-8A0D-93FCCBE17763}" destId="{4382187E-8F40-4830-A840-F6E7974873F5}" srcOrd="3" destOrd="0" presId="urn:microsoft.com/office/officeart/2005/8/layout/pyramid1"/>
    <dgm:cxn modelId="{E5513A46-094A-E544-B5A7-825428F8AAE8}" type="presParOf" srcId="{4382187E-8F40-4830-A840-F6E7974873F5}" destId="{19532208-2445-48F7-9C6A-D7056E0E1318}" srcOrd="0" destOrd="0" presId="urn:microsoft.com/office/officeart/2005/8/layout/pyramid1"/>
    <dgm:cxn modelId="{FEA8E0B0-5650-734A-AFAA-E96DB5A3A60E}" type="presParOf" srcId="{4382187E-8F40-4830-A840-F6E7974873F5}" destId="{312D575C-B373-41E4-96AA-512AD1DD908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8787F81-0429-43AB-A34A-2EAA3A2C5E8C}" type="doc">
      <dgm:prSet loTypeId="urn:microsoft.com/office/officeart/2005/8/layout/matrix3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96E9F13B-58FD-41F1-A940-09C1CBC904D8}">
      <dgm:prSet phldrT="[Texte]"/>
      <dgm:spPr/>
      <dgm:t>
        <a:bodyPr/>
        <a:lstStyle/>
        <a:p>
          <a:r>
            <a:rPr lang="fr-FR" smtClean="0"/>
            <a:t>Résultats</a:t>
          </a:r>
          <a:endParaRPr lang="fr-FR" dirty="0"/>
        </a:p>
      </dgm:t>
    </dgm:pt>
    <dgm:pt modelId="{4C4BD3CC-AD5A-4FB0-A7EF-7E2B3AB1B7A8}" type="parTrans" cxnId="{BDADE0D8-390E-4C85-8594-7ED2313FC0E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3A4DD42E-56C4-4B99-B283-CB4A19FE43EE}" type="sibTrans" cxnId="{BDADE0D8-390E-4C85-8594-7ED2313FC0E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8121A74D-D0CB-47A9-8505-062832D11A66}">
      <dgm:prSet phldrT="[Texte]"/>
      <dgm:spPr/>
      <dgm:t>
        <a:bodyPr/>
        <a:lstStyle/>
        <a:p>
          <a:r>
            <a:rPr lang="fr-FR" smtClean="0"/>
            <a:t>Ressources</a:t>
          </a:r>
          <a:endParaRPr lang="fr-FR" dirty="0"/>
        </a:p>
      </dgm:t>
    </dgm:pt>
    <dgm:pt modelId="{EEBABC6E-BEE0-4546-AEDA-89301A192DE6}" type="parTrans" cxnId="{815772C8-4772-47F3-B4CB-F6006E19FDD4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255C4E9B-3234-45AD-85D1-5DD3F86308FE}" type="sibTrans" cxnId="{815772C8-4772-47F3-B4CB-F6006E19FDD4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31B5369A-51EA-4A77-B18D-7786A55E5B8C}">
      <dgm:prSet phldrT="[Texte]"/>
      <dgm:spPr/>
      <dgm:t>
        <a:bodyPr/>
        <a:lstStyle/>
        <a:p>
          <a:r>
            <a:rPr lang="fr-FR" smtClean="0"/>
            <a:t>Durée</a:t>
          </a:r>
          <a:endParaRPr lang="fr-FR" dirty="0"/>
        </a:p>
      </dgm:t>
    </dgm:pt>
    <dgm:pt modelId="{1221FDBB-B3C2-4EE0-B3BA-62AE389AE5B5}" type="parTrans" cxnId="{C7349E64-A9B7-4512-B0D6-EAC8C98FDA30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73F56428-C1EB-4707-9A88-0A4A1593A7DE}" type="sibTrans" cxnId="{C7349E64-A9B7-4512-B0D6-EAC8C98FDA30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9B638F55-4D5C-418A-B985-E95DBE611D0C}">
      <dgm:prSet phldrT="[Texte]"/>
      <dgm:spPr/>
      <dgm:t>
        <a:bodyPr/>
        <a:lstStyle/>
        <a:p>
          <a:r>
            <a:rPr lang="fr-FR" smtClean="0"/>
            <a:t>Risques</a:t>
          </a:r>
          <a:endParaRPr lang="fr-FR" dirty="0"/>
        </a:p>
      </dgm:t>
    </dgm:pt>
    <dgm:pt modelId="{1A19F10E-99A8-4794-A7C3-F54400935FA6}" type="parTrans" cxnId="{34F9D8F3-6E5A-482D-A7F7-9FE124F2FD82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A050DF64-E0AC-466D-A0CE-EF91E50562C6}" type="sibTrans" cxnId="{34F9D8F3-6E5A-482D-A7F7-9FE124F2FD82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D0D2CF1D-2307-4AFE-8E24-D2B4AE1798CD}" type="pres">
      <dgm:prSet presAssocID="{A8787F81-0429-43AB-A34A-2EAA3A2C5E8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6BBBFF3-77C4-4316-840B-9B0E6BA215E2}" type="pres">
      <dgm:prSet presAssocID="{A8787F81-0429-43AB-A34A-2EAA3A2C5E8C}" presName="diamond" presStyleLbl="bgShp" presStyleIdx="0" presStyleCnt="1" custScaleX="121650"/>
      <dgm:spPr/>
      <dgm:t>
        <a:bodyPr/>
        <a:lstStyle/>
        <a:p>
          <a:endParaRPr lang="fr-FR"/>
        </a:p>
      </dgm:t>
    </dgm:pt>
    <dgm:pt modelId="{472E2210-A438-4206-A146-D4BB6709C6FE}" type="pres">
      <dgm:prSet presAssocID="{A8787F81-0429-43AB-A34A-2EAA3A2C5E8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CA8C49-9784-43FA-B8A7-F52A96BE0651}" type="pres">
      <dgm:prSet presAssocID="{A8787F81-0429-43AB-A34A-2EAA3A2C5E8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F05B64-B191-45B6-A1C5-F2B0E0E963E1}" type="pres">
      <dgm:prSet presAssocID="{A8787F81-0429-43AB-A34A-2EAA3A2C5E8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EDD254-288C-4032-8B18-D5A61AB4E043}" type="pres">
      <dgm:prSet presAssocID="{A8787F81-0429-43AB-A34A-2EAA3A2C5E8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00D3FC-FF53-5140-A2C8-602A1AA2261D}" type="presOf" srcId="{31B5369A-51EA-4A77-B18D-7786A55E5B8C}" destId="{91F05B64-B191-45B6-A1C5-F2B0E0E963E1}" srcOrd="0" destOrd="0" presId="urn:microsoft.com/office/officeart/2005/8/layout/matrix3"/>
    <dgm:cxn modelId="{35735AAB-9B57-9E4A-AE44-F5ED11E07417}" type="presOf" srcId="{A8787F81-0429-43AB-A34A-2EAA3A2C5E8C}" destId="{D0D2CF1D-2307-4AFE-8E24-D2B4AE1798CD}" srcOrd="0" destOrd="0" presId="urn:microsoft.com/office/officeart/2005/8/layout/matrix3"/>
    <dgm:cxn modelId="{E8CA1D73-2931-C743-9186-D50EC93A1EE0}" type="presOf" srcId="{96E9F13B-58FD-41F1-A940-09C1CBC904D8}" destId="{472E2210-A438-4206-A146-D4BB6709C6FE}" srcOrd="0" destOrd="0" presId="urn:microsoft.com/office/officeart/2005/8/layout/matrix3"/>
    <dgm:cxn modelId="{815772C8-4772-47F3-B4CB-F6006E19FDD4}" srcId="{A8787F81-0429-43AB-A34A-2EAA3A2C5E8C}" destId="{8121A74D-D0CB-47A9-8505-062832D11A66}" srcOrd="1" destOrd="0" parTransId="{EEBABC6E-BEE0-4546-AEDA-89301A192DE6}" sibTransId="{255C4E9B-3234-45AD-85D1-5DD3F86308FE}"/>
    <dgm:cxn modelId="{C7349E64-A9B7-4512-B0D6-EAC8C98FDA30}" srcId="{A8787F81-0429-43AB-A34A-2EAA3A2C5E8C}" destId="{31B5369A-51EA-4A77-B18D-7786A55E5B8C}" srcOrd="2" destOrd="0" parTransId="{1221FDBB-B3C2-4EE0-B3BA-62AE389AE5B5}" sibTransId="{73F56428-C1EB-4707-9A88-0A4A1593A7DE}"/>
    <dgm:cxn modelId="{BDADE0D8-390E-4C85-8594-7ED2313FC0E9}" srcId="{A8787F81-0429-43AB-A34A-2EAA3A2C5E8C}" destId="{96E9F13B-58FD-41F1-A940-09C1CBC904D8}" srcOrd="0" destOrd="0" parTransId="{4C4BD3CC-AD5A-4FB0-A7EF-7E2B3AB1B7A8}" sibTransId="{3A4DD42E-56C4-4B99-B283-CB4A19FE43EE}"/>
    <dgm:cxn modelId="{CF75F765-BBB4-F346-B620-F3AC791C5A52}" type="presOf" srcId="{8121A74D-D0CB-47A9-8505-062832D11A66}" destId="{E1CA8C49-9784-43FA-B8A7-F52A96BE0651}" srcOrd="0" destOrd="0" presId="urn:microsoft.com/office/officeart/2005/8/layout/matrix3"/>
    <dgm:cxn modelId="{34F9D8F3-6E5A-482D-A7F7-9FE124F2FD82}" srcId="{A8787F81-0429-43AB-A34A-2EAA3A2C5E8C}" destId="{9B638F55-4D5C-418A-B985-E95DBE611D0C}" srcOrd="3" destOrd="0" parTransId="{1A19F10E-99A8-4794-A7C3-F54400935FA6}" sibTransId="{A050DF64-E0AC-466D-A0CE-EF91E50562C6}"/>
    <dgm:cxn modelId="{F452FE2D-F46A-D743-A708-5AAA6FEB5CFD}" type="presOf" srcId="{9B638F55-4D5C-418A-B985-E95DBE611D0C}" destId="{C4EDD254-288C-4032-8B18-D5A61AB4E043}" srcOrd="0" destOrd="0" presId="urn:microsoft.com/office/officeart/2005/8/layout/matrix3"/>
    <dgm:cxn modelId="{2A2F7084-07F8-BC4D-88A1-E4800E96AB33}" type="presParOf" srcId="{D0D2CF1D-2307-4AFE-8E24-D2B4AE1798CD}" destId="{16BBBFF3-77C4-4316-840B-9B0E6BA215E2}" srcOrd="0" destOrd="0" presId="urn:microsoft.com/office/officeart/2005/8/layout/matrix3"/>
    <dgm:cxn modelId="{D6F14928-24D5-C542-A804-959C5C6796C4}" type="presParOf" srcId="{D0D2CF1D-2307-4AFE-8E24-D2B4AE1798CD}" destId="{472E2210-A438-4206-A146-D4BB6709C6FE}" srcOrd="1" destOrd="0" presId="urn:microsoft.com/office/officeart/2005/8/layout/matrix3"/>
    <dgm:cxn modelId="{D091E724-0C6C-A149-8E80-9EECA734F377}" type="presParOf" srcId="{D0D2CF1D-2307-4AFE-8E24-D2B4AE1798CD}" destId="{E1CA8C49-9784-43FA-B8A7-F52A96BE0651}" srcOrd="2" destOrd="0" presId="urn:microsoft.com/office/officeart/2005/8/layout/matrix3"/>
    <dgm:cxn modelId="{E572F41F-EE96-984F-8407-565F07ACB69B}" type="presParOf" srcId="{D0D2CF1D-2307-4AFE-8E24-D2B4AE1798CD}" destId="{91F05B64-B191-45B6-A1C5-F2B0E0E963E1}" srcOrd="3" destOrd="0" presId="urn:microsoft.com/office/officeart/2005/8/layout/matrix3"/>
    <dgm:cxn modelId="{E308A738-6CCC-3D45-9E41-F82987A27A60}" type="presParOf" srcId="{D0D2CF1D-2307-4AFE-8E24-D2B4AE1798CD}" destId="{C4EDD254-288C-4032-8B18-D5A61AB4E04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36589FD-2DB7-461F-92B4-D74F66EF1AE8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8B168746-7891-4BDE-9D22-310784AB2C1C}">
      <dgm:prSet phldrT="[Texte]" custT="1"/>
      <dgm:spPr/>
      <dgm:t>
        <a:bodyPr/>
        <a:lstStyle/>
        <a:p>
          <a:r>
            <a:rPr lang="fr-FR" sz="2800" b="1" smtClean="0"/>
            <a:t>Le défi</a:t>
          </a:r>
          <a:endParaRPr lang="fr-FR" sz="2800" b="1" dirty="0"/>
        </a:p>
      </dgm:t>
    </dgm:pt>
    <dgm:pt modelId="{4C9E5587-8F6C-49FA-835F-A90DFFA8B220}" type="parTrans" cxnId="{1C16EDD6-3503-458F-B93C-3C67A9A0B3BB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E3F7258B-062D-4572-AA9F-5C5491DDD1B9}" type="sibTrans" cxnId="{1C16EDD6-3503-458F-B93C-3C67A9A0B3BB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C85362A5-3D22-4992-9D3C-D1062D44B3C3}">
      <dgm:prSet phldrT="[Texte]" custT="1"/>
      <dgm:spPr/>
      <dgm:t>
        <a:bodyPr/>
        <a:lstStyle/>
        <a:p>
          <a:r>
            <a:rPr lang="fr-FR" sz="2800" b="1" dirty="0" smtClean="0"/>
            <a:t>Les résultats</a:t>
          </a:r>
          <a:endParaRPr lang="fr-FR" sz="2800" b="1" dirty="0"/>
        </a:p>
      </dgm:t>
    </dgm:pt>
    <dgm:pt modelId="{C2F9166D-31A6-452C-B487-5AF93958C1BB}" type="parTrans" cxnId="{5D2DB3DB-162D-45F0-9FAF-1B675FFB1CC8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D89F6B74-40AE-44AB-9746-DF8D39F70760}" type="sibTrans" cxnId="{5D2DB3DB-162D-45F0-9FAF-1B675FFB1CC8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3D416F51-1917-43D6-A7F1-4A5D8D686C77}">
      <dgm:prSet phldrT="[Texte]" custT="1"/>
      <dgm:spPr/>
      <dgm:t>
        <a:bodyPr/>
        <a:lstStyle/>
        <a:p>
          <a:r>
            <a:rPr lang="fr-FR" sz="2800" b="1" smtClean="0"/>
            <a:t>Les indicateurs</a:t>
          </a:r>
          <a:endParaRPr lang="fr-FR" sz="2800" b="1" dirty="0"/>
        </a:p>
      </dgm:t>
    </dgm:pt>
    <dgm:pt modelId="{F2F256AD-4575-4C88-A80A-887AF0806F43}" type="parTrans" cxnId="{7CB9B162-95AC-4155-9761-695ED8D36421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D0C4D278-2D60-42C3-B707-0CD7818F8D78}" type="sibTrans" cxnId="{7CB9B162-95AC-4155-9761-695ED8D36421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D5ABEC50-FB6D-447A-A97B-3E1F9F5CAAE0}">
      <dgm:prSet phldrT="[Texte]" custT="1"/>
      <dgm:spPr/>
      <dgm:t>
        <a:bodyPr/>
        <a:lstStyle/>
        <a:p>
          <a:r>
            <a:rPr lang="fr-FR" sz="2000" b="0" smtClean="0"/>
            <a:t>Input</a:t>
          </a:r>
          <a:endParaRPr lang="fr-FR" sz="2000" b="0" dirty="0"/>
        </a:p>
      </dgm:t>
    </dgm:pt>
    <dgm:pt modelId="{64982938-7F1F-4527-A73D-9D9D2ED9473C}" type="parTrans" cxnId="{374A0B9C-236B-46F6-ABD9-35D993D3A501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E0EEC26D-94B1-43C8-B9C0-65B77811356F}" type="sibTrans" cxnId="{374A0B9C-236B-46F6-ABD9-35D993D3A501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B24882FA-626E-49CE-9FC6-FA484A5DCDE4}">
      <dgm:prSet phldrT="[Texte]" custT="1"/>
      <dgm:spPr/>
      <dgm:t>
        <a:bodyPr/>
        <a:lstStyle/>
        <a:p>
          <a:r>
            <a:rPr lang="fr-FR" sz="2000" b="0" smtClean="0"/>
            <a:t>Output</a:t>
          </a:r>
          <a:endParaRPr lang="fr-FR" sz="2000" b="0" dirty="0"/>
        </a:p>
      </dgm:t>
    </dgm:pt>
    <dgm:pt modelId="{B02AB63A-384C-42ED-ADA4-81245B7105D6}" type="parTrans" cxnId="{F519EC9B-0BA5-4CC8-B706-669AD8F9330D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E719281D-E7A4-4BED-B035-3CB92FEC3AB8}" type="sibTrans" cxnId="{F519EC9B-0BA5-4CC8-B706-669AD8F9330D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89025CA2-A571-4C1D-88EE-13AA111D896B}">
      <dgm:prSet phldrT="[Texte]" custT="1"/>
      <dgm:spPr/>
      <dgm:t>
        <a:bodyPr/>
        <a:lstStyle/>
        <a:p>
          <a:r>
            <a:rPr lang="fr-FR" sz="2000" b="0" smtClean="0"/>
            <a:t>Income</a:t>
          </a:r>
          <a:endParaRPr lang="fr-FR" sz="2000" b="0" dirty="0"/>
        </a:p>
      </dgm:t>
    </dgm:pt>
    <dgm:pt modelId="{B983D759-9983-4856-B236-35129CF12037}" type="parTrans" cxnId="{0E89F17A-2EB5-4F9A-B079-43B1C7239776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437816D8-C4A3-494C-87AD-CCE0DDA9C577}" type="sibTrans" cxnId="{0E89F17A-2EB5-4F9A-B079-43B1C7239776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C20F26F3-A9B8-4221-8FF2-262858E93499}">
      <dgm:prSet phldrT="[Texte]" custT="1"/>
      <dgm:spPr/>
      <dgm:t>
        <a:bodyPr/>
        <a:lstStyle/>
        <a:p>
          <a:r>
            <a:rPr lang="fr-FR" sz="2000" b="0" smtClean="0"/>
            <a:t>Impact</a:t>
          </a:r>
          <a:endParaRPr lang="fr-FR" sz="2000" b="0" dirty="0"/>
        </a:p>
      </dgm:t>
    </dgm:pt>
    <dgm:pt modelId="{40416B83-65F5-4941-8CEF-BB350EF209F0}" type="parTrans" cxnId="{FB15C652-8514-471F-8CA6-BA36FE7D7B39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65103648-AFCB-4C29-A8FE-88B1CF133E25}" type="sibTrans" cxnId="{FB15C652-8514-471F-8CA6-BA36FE7D7B39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F25A6B92-08C6-4DE6-94EF-E99A3F39A341}">
      <dgm:prSet phldrT="[Texte]" custT="1"/>
      <dgm:spPr/>
      <dgm:t>
        <a:bodyPr/>
        <a:lstStyle/>
        <a:p>
          <a:r>
            <a:rPr lang="fr-FR" sz="2000" b="0" smtClean="0"/>
            <a:t>Qui utilise les résultats?</a:t>
          </a:r>
          <a:endParaRPr lang="fr-FR" sz="2000" b="0" dirty="0"/>
        </a:p>
      </dgm:t>
    </dgm:pt>
    <dgm:pt modelId="{D616AB7E-341B-4D3C-A1DC-ED018B822EB9}" type="parTrans" cxnId="{233C667A-AAC1-49CE-974D-EF970A48CB32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6FA955A9-8C16-4955-84D1-E75664794ABD}" type="sibTrans" cxnId="{233C667A-AAC1-49CE-974D-EF970A48CB32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BE4C99A2-4344-42CF-B8D7-55E19A42AF33}">
      <dgm:prSet phldrT="[Texte]" custT="1"/>
      <dgm:spPr/>
      <dgm:t>
        <a:bodyPr/>
        <a:lstStyle/>
        <a:p>
          <a:r>
            <a:rPr lang="fr-FR" sz="2000" b="0" smtClean="0"/>
            <a:t>Analyse de l’opportunité</a:t>
          </a:r>
          <a:endParaRPr lang="fr-FR" sz="2000" b="0" dirty="0"/>
        </a:p>
      </dgm:t>
    </dgm:pt>
    <dgm:pt modelId="{48E1D411-A760-4313-8678-B8F6491BED1D}" type="parTrans" cxnId="{44B52539-6A19-4B94-966D-074F404E916B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8D54C12E-351A-4891-BE8A-BBB4BBA6549D}" type="sibTrans" cxnId="{44B52539-6A19-4B94-966D-074F404E916B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C761F08F-DAFA-4AC4-B2B4-850DB826CA77}">
      <dgm:prSet phldrT="[Texte]" custT="1"/>
      <dgm:spPr/>
      <dgm:t>
        <a:bodyPr/>
        <a:lstStyle/>
        <a:p>
          <a:r>
            <a:rPr lang="fr-FR" sz="2000" b="0" smtClean="0"/>
            <a:t>Du message à la proposition</a:t>
          </a:r>
          <a:endParaRPr lang="fr-FR" sz="2000" b="0" dirty="0"/>
        </a:p>
      </dgm:t>
    </dgm:pt>
    <dgm:pt modelId="{9A370FCC-B606-4EF5-8EFC-7BCF6B9CFD99}" type="parTrans" cxnId="{D6B8756D-F810-4C26-A52B-EBD4AD8F6C8B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8150AC81-2BE9-4C16-801B-AF19C7232E69}" type="sibTrans" cxnId="{D6B8756D-F810-4C26-A52B-EBD4AD8F6C8B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02D6EA50-B608-44B7-9B80-F1ADA3E0B33F}">
      <dgm:prSet phldrT="[Texte]" custT="1"/>
      <dgm:spPr/>
      <dgm:t>
        <a:bodyPr/>
        <a:lstStyle/>
        <a:p>
          <a:r>
            <a:rPr lang="fr-FR" sz="2000" b="0" smtClean="0"/>
            <a:t>Quelles cibles ?</a:t>
          </a:r>
          <a:endParaRPr lang="fr-FR" sz="2000" b="0" dirty="0"/>
        </a:p>
      </dgm:t>
    </dgm:pt>
    <dgm:pt modelId="{935504AC-C138-4CCA-B708-3ACF39D7CBFD}" type="parTrans" cxnId="{1DA0D38D-5E3F-4638-8B7A-D980A69CCB74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8CFF1D63-DA3D-41E3-BC8A-C331BFCCF56F}" type="sibTrans" cxnId="{1DA0D38D-5E3F-4638-8B7A-D980A69CCB74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4B4DE37E-3941-4AE3-94C0-7746204F7953}" type="pres">
      <dgm:prSet presAssocID="{F36589FD-2DB7-461F-92B4-D74F66EF1AE8}" presName="CompostProcess" presStyleCnt="0">
        <dgm:presLayoutVars>
          <dgm:dir/>
          <dgm:resizeHandles val="exact"/>
        </dgm:presLayoutVars>
      </dgm:prSet>
      <dgm:spPr/>
    </dgm:pt>
    <dgm:pt modelId="{87D16C02-74E1-4DBA-A32D-E9CE0A1A70B8}" type="pres">
      <dgm:prSet presAssocID="{F36589FD-2DB7-461F-92B4-D74F66EF1AE8}" presName="arrow" presStyleLbl="bgShp" presStyleIdx="0" presStyleCnt="1"/>
      <dgm:spPr/>
    </dgm:pt>
    <dgm:pt modelId="{859F9251-A173-4174-B274-1D4B68E37D2C}" type="pres">
      <dgm:prSet presAssocID="{F36589FD-2DB7-461F-92B4-D74F66EF1AE8}" presName="linearProcess" presStyleCnt="0"/>
      <dgm:spPr/>
    </dgm:pt>
    <dgm:pt modelId="{DD33C512-CC53-42EF-A4E4-6A10DADFAE01}" type="pres">
      <dgm:prSet presAssocID="{8B168746-7891-4BDE-9D22-310784AB2C1C}" presName="textNode" presStyleLbl="node1" presStyleIdx="0" presStyleCnt="3" custScaleX="101499" custScaleY="1237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76865F-5759-41A5-8AB8-AA5048F6E34C}" type="pres">
      <dgm:prSet presAssocID="{E3F7258B-062D-4572-AA9F-5C5491DDD1B9}" presName="sibTrans" presStyleCnt="0"/>
      <dgm:spPr/>
    </dgm:pt>
    <dgm:pt modelId="{FFDAC2B6-D1E7-4468-837F-33D335C6B515}" type="pres">
      <dgm:prSet presAssocID="{C85362A5-3D22-4992-9D3C-D1062D44B3C3}" presName="textNode" presStyleLbl="node1" presStyleIdx="1" presStyleCnt="3" custScaleX="101499" custScaleY="1237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D77987-6301-4679-A07D-6D9F260A3806}" type="pres">
      <dgm:prSet presAssocID="{D89F6B74-40AE-44AB-9746-DF8D39F70760}" presName="sibTrans" presStyleCnt="0"/>
      <dgm:spPr/>
    </dgm:pt>
    <dgm:pt modelId="{E0D9292F-5C0D-46A3-84F0-0EC750A21976}" type="pres">
      <dgm:prSet presAssocID="{3D416F51-1917-43D6-A7F1-4A5D8D686C77}" presName="textNode" presStyleLbl="node1" presStyleIdx="2" presStyleCnt="3" custScaleX="101499" custScaleY="1237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2F0F336-7769-1B4D-93BE-B851A159870F}" type="presOf" srcId="{F36589FD-2DB7-461F-92B4-D74F66EF1AE8}" destId="{4B4DE37E-3941-4AE3-94C0-7746204F7953}" srcOrd="0" destOrd="0" presId="urn:microsoft.com/office/officeart/2005/8/layout/hProcess9"/>
    <dgm:cxn modelId="{233C667A-AAC1-49CE-974D-EF970A48CB32}" srcId="{C85362A5-3D22-4992-9D3C-D1062D44B3C3}" destId="{F25A6B92-08C6-4DE6-94EF-E99A3F39A341}" srcOrd="0" destOrd="0" parTransId="{D616AB7E-341B-4D3C-A1DC-ED018B822EB9}" sibTransId="{6FA955A9-8C16-4955-84D1-E75664794ABD}"/>
    <dgm:cxn modelId="{5D3CD0EF-DB09-7F4B-BED5-62DB56A249B1}" type="presOf" srcId="{B24882FA-626E-49CE-9FC6-FA484A5DCDE4}" destId="{E0D9292F-5C0D-46A3-84F0-0EC750A21976}" srcOrd="0" destOrd="2" presId="urn:microsoft.com/office/officeart/2005/8/layout/hProcess9"/>
    <dgm:cxn modelId="{7CB9B162-95AC-4155-9761-695ED8D36421}" srcId="{F36589FD-2DB7-461F-92B4-D74F66EF1AE8}" destId="{3D416F51-1917-43D6-A7F1-4A5D8D686C77}" srcOrd="2" destOrd="0" parTransId="{F2F256AD-4575-4C88-A80A-887AF0806F43}" sibTransId="{D0C4D278-2D60-42C3-B707-0CD7818F8D78}"/>
    <dgm:cxn modelId="{FC63A69B-F0F7-FA43-9FC9-FE8655E9C799}" type="presOf" srcId="{C20F26F3-A9B8-4221-8FF2-262858E93499}" destId="{E0D9292F-5C0D-46A3-84F0-0EC750A21976}" srcOrd="0" destOrd="4" presId="urn:microsoft.com/office/officeart/2005/8/layout/hProcess9"/>
    <dgm:cxn modelId="{3BC030CA-A322-2B45-9980-23356B588635}" type="presOf" srcId="{C85362A5-3D22-4992-9D3C-D1062D44B3C3}" destId="{FFDAC2B6-D1E7-4468-837F-33D335C6B515}" srcOrd="0" destOrd="0" presId="urn:microsoft.com/office/officeart/2005/8/layout/hProcess9"/>
    <dgm:cxn modelId="{F519EC9B-0BA5-4CC8-B706-669AD8F9330D}" srcId="{3D416F51-1917-43D6-A7F1-4A5D8D686C77}" destId="{B24882FA-626E-49CE-9FC6-FA484A5DCDE4}" srcOrd="1" destOrd="0" parTransId="{B02AB63A-384C-42ED-ADA4-81245B7105D6}" sibTransId="{E719281D-E7A4-4BED-B035-3CB92FEC3AB8}"/>
    <dgm:cxn modelId="{D6B8756D-F810-4C26-A52B-EBD4AD8F6C8B}" srcId="{8B168746-7891-4BDE-9D22-310784AB2C1C}" destId="{C761F08F-DAFA-4AC4-B2B4-850DB826CA77}" srcOrd="1" destOrd="0" parTransId="{9A370FCC-B606-4EF5-8EFC-7BCF6B9CFD99}" sibTransId="{8150AC81-2BE9-4C16-801B-AF19C7232E69}"/>
    <dgm:cxn modelId="{0880DB08-4611-0F4E-AE4C-0E5ABBC9EDEE}" type="presOf" srcId="{3D416F51-1917-43D6-A7F1-4A5D8D686C77}" destId="{E0D9292F-5C0D-46A3-84F0-0EC750A21976}" srcOrd="0" destOrd="0" presId="urn:microsoft.com/office/officeart/2005/8/layout/hProcess9"/>
    <dgm:cxn modelId="{B6AA8B2C-BD9A-CD49-AEC6-C90101323C08}" type="presOf" srcId="{02D6EA50-B608-44B7-9B80-F1ADA3E0B33F}" destId="{FFDAC2B6-D1E7-4468-837F-33D335C6B515}" srcOrd="0" destOrd="2" presId="urn:microsoft.com/office/officeart/2005/8/layout/hProcess9"/>
    <dgm:cxn modelId="{470B378E-3654-D64F-A570-67C2B65D344B}" type="presOf" srcId="{D5ABEC50-FB6D-447A-A97B-3E1F9F5CAAE0}" destId="{E0D9292F-5C0D-46A3-84F0-0EC750A21976}" srcOrd="0" destOrd="1" presId="urn:microsoft.com/office/officeart/2005/8/layout/hProcess9"/>
    <dgm:cxn modelId="{0DC4302B-2AF2-334A-B855-343FDC3ABC41}" type="presOf" srcId="{BE4C99A2-4344-42CF-B8D7-55E19A42AF33}" destId="{DD33C512-CC53-42EF-A4E4-6A10DADFAE01}" srcOrd="0" destOrd="1" presId="urn:microsoft.com/office/officeart/2005/8/layout/hProcess9"/>
    <dgm:cxn modelId="{C4476129-2559-2F46-91A7-647AFD36023C}" type="presOf" srcId="{C761F08F-DAFA-4AC4-B2B4-850DB826CA77}" destId="{DD33C512-CC53-42EF-A4E4-6A10DADFAE01}" srcOrd="0" destOrd="2" presId="urn:microsoft.com/office/officeart/2005/8/layout/hProcess9"/>
    <dgm:cxn modelId="{5D2DB3DB-162D-45F0-9FAF-1B675FFB1CC8}" srcId="{F36589FD-2DB7-461F-92B4-D74F66EF1AE8}" destId="{C85362A5-3D22-4992-9D3C-D1062D44B3C3}" srcOrd="1" destOrd="0" parTransId="{C2F9166D-31A6-452C-B487-5AF93958C1BB}" sibTransId="{D89F6B74-40AE-44AB-9746-DF8D39F70760}"/>
    <dgm:cxn modelId="{0E89F17A-2EB5-4F9A-B079-43B1C7239776}" srcId="{3D416F51-1917-43D6-A7F1-4A5D8D686C77}" destId="{89025CA2-A571-4C1D-88EE-13AA111D896B}" srcOrd="2" destOrd="0" parTransId="{B983D759-9983-4856-B236-35129CF12037}" sibTransId="{437816D8-C4A3-494C-87AD-CCE0DDA9C577}"/>
    <dgm:cxn modelId="{374A0B9C-236B-46F6-ABD9-35D993D3A501}" srcId="{3D416F51-1917-43D6-A7F1-4A5D8D686C77}" destId="{D5ABEC50-FB6D-447A-A97B-3E1F9F5CAAE0}" srcOrd="0" destOrd="0" parTransId="{64982938-7F1F-4527-A73D-9D9D2ED9473C}" sibTransId="{E0EEC26D-94B1-43C8-B9C0-65B77811356F}"/>
    <dgm:cxn modelId="{BF5E8678-877E-2F4C-BF71-CFCD9F7A3B73}" type="presOf" srcId="{F25A6B92-08C6-4DE6-94EF-E99A3F39A341}" destId="{FFDAC2B6-D1E7-4468-837F-33D335C6B515}" srcOrd="0" destOrd="1" presId="urn:microsoft.com/office/officeart/2005/8/layout/hProcess9"/>
    <dgm:cxn modelId="{44B52539-6A19-4B94-966D-074F404E916B}" srcId="{8B168746-7891-4BDE-9D22-310784AB2C1C}" destId="{BE4C99A2-4344-42CF-B8D7-55E19A42AF33}" srcOrd="0" destOrd="0" parTransId="{48E1D411-A760-4313-8678-B8F6491BED1D}" sibTransId="{8D54C12E-351A-4891-BE8A-BBB4BBA6549D}"/>
    <dgm:cxn modelId="{1C16EDD6-3503-458F-B93C-3C67A9A0B3BB}" srcId="{F36589FD-2DB7-461F-92B4-D74F66EF1AE8}" destId="{8B168746-7891-4BDE-9D22-310784AB2C1C}" srcOrd="0" destOrd="0" parTransId="{4C9E5587-8F6C-49FA-835F-A90DFFA8B220}" sibTransId="{E3F7258B-062D-4572-AA9F-5C5491DDD1B9}"/>
    <dgm:cxn modelId="{5815522E-DA2F-FE40-8DFC-D6EEFAF21973}" type="presOf" srcId="{8B168746-7891-4BDE-9D22-310784AB2C1C}" destId="{DD33C512-CC53-42EF-A4E4-6A10DADFAE01}" srcOrd="0" destOrd="0" presId="urn:microsoft.com/office/officeart/2005/8/layout/hProcess9"/>
    <dgm:cxn modelId="{4231C625-016D-3141-BB68-68EC8D77A86F}" type="presOf" srcId="{89025CA2-A571-4C1D-88EE-13AA111D896B}" destId="{E0D9292F-5C0D-46A3-84F0-0EC750A21976}" srcOrd="0" destOrd="3" presId="urn:microsoft.com/office/officeart/2005/8/layout/hProcess9"/>
    <dgm:cxn modelId="{1DA0D38D-5E3F-4638-8B7A-D980A69CCB74}" srcId="{C85362A5-3D22-4992-9D3C-D1062D44B3C3}" destId="{02D6EA50-B608-44B7-9B80-F1ADA3E0B33F}" srcOrd="1" destOrd="0" parTransId="{935504AC-C138-4CCA-B708-3ACF39D7CBFD}" sibTransId="{8CFF1D63-DA3D-41E3-BC8A-C331BFCCF56F}"/>
    <dgm:cxn modelId="{FB15C652-8514-471F-8CA6-BA36FE7D7B39}" srcId="{3D416F51-1917-43D6-A7F1-4A5D8D686C77}" destId="{C20F26F3-A9B8-4221-8FF2-262858E93499}" srcOrd="3" destOrd="0" parTransId="{40416B83-65F5-4941-8CEF-BB350EF209F0}" sibTransId="{65103648-AFCB-4C29-A8FE-88B1CF133E25}"/>
    <dgm:cxn modelId="{AC960B7D-AED9-A740-A230-57FB649ED2F7}" type="presParOf" srcId="{4B4DE37E-3941-4AE3-94C0-7746204F7953}" destId="{87D16C02-74E1-4DBA-A32D-E9CE0A1A70B8}" srcOrd="0" destOrd="0" presId="urn:microsoft.com/office/officeart/2005/8/layout/hProcess9"/>
    <dgm:cxn modelId="{0A5F4AB9-AE0C-8641-8DEE-040F2FB6E1EA}" type="presParOf" srcId="{4B4DE37E-3941-4AE3-94C0-7746204F7953}" destId="{859F9251-A173-4174-B274-1D4B68E37D2C}" srcOrd="1" destOrd="0" presId="urn:microsoft.com/office/officeart/2005/8/layout/hProcess9"/>
    <dgm:cxn modelId="{585E1174-611A-FE42-9469-846CD33D9C8A}" type="presParOf" srcId="{859F9251-A173-4174-B274-1D4B68E37D2C}" destId="{DD33C512-CC53-42EF-A4E4-6A10DADFAE01}" srcOrd="0" destOrd="0" presId="urn:microsoft.com/office/officeart/2005/8/layout/hProcess9"/>
    <dgm:cxn modelId="{B00714F6-4769-2E40-BBCE-7F48572810A1}" type="presParOf" srcId="{859F9251-A173-4174-B274-1D4B68E37D2C}" destId="{ED76865F-5759-41A5-8AB8-AA5048F6E34C}" srcOrd="1" destOrd="0" presId="urn:microsoft.com/office/officeart/2005/8/layout/hProcess9"/>
    <dgm:cxn modelId="{359FA011-EA0E-254C-AC38-D77DACAB16E3}" type="presParOf" srcId="{859F9251-A173-4174-B274-1D4B68E37D2C}" destId="{FFDAC2B6-D1E7-4468-837F-33D335C6B515}" srcOrd="2" destOrd="0" presId="urn:microsoft.com/office/officeart/2005/8/layout/hProcess9"/>
    <dgm:cxn modelId="{BE3A7838-5C9A-C547-89B0-B68D21821AB2}" type="presParOf" srcId="{859F9251-A173-4174-B274-1D4B68E37D2C}" destId="{34D77987-6301-4679-A07D-6D9F260A3806}" srcOrd="3" destOrd="0" presId="urn:microsoft.com/office/officeart/2005/8/layout/hProcess9"/>
    <dgm:cxn modelId="{8F78D0DC-0FD7-8B47-891F-399A3889A6B2}" type="presParOf" srcId="{859F9251-A173-4174-B274-1D4B68E37D2C}" destId="{E0D9292F-5C0D-46A3-84F0-0EC750A2197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89E15B4-9EC3-44D6-ADF5-8B5A6CF762BC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DC3D453C-51D2-40F9-8F1D-04EBE35184CE}">
      <dgm:prSet/>
      <dgm:spPr/>
      <dgm:t>
        <a:bodyPr/>
        <a:lstStyle/>
        <a:p>
          <a:r>
            <a:rPr lang="fr-FR" b="0" dirty="0" smtClean="0"/>
            <a:t>Politique</a:t>
          </a:r>
          <a:endParaRPr lang="fr-FR" b="0" dirty="0" smtClean="0"/>
        </a:p>
      </dgm:t>
    </dgm:pt>
    <dgm:pt modelId="{9E5FD24D-760F-4ADF-A4F6-477A5ABAC077}" type="parTrans" cxnId="{F6507465-ED41-4878-A4C9-8C9B6C61569D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9D231A9A-D6FF-4608-A71C-679A558B2591}" type="sibTrans" cxnId="{F6507465-ED41-4878-A4C9-8C9B6C61569D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A44B32D2-12C3-48FF-BD57-36F62BC265D1}">
      <dgm:prSet/>
      <dgm:spPr/>
      <dgm:t>
        <a:bodyPr/>
        <a:lstStyle/>
        <a:p>
          <a:r>
            <a:rPr lang="fr-FR" b="0" smtClean="0"/>
            <a:t>Economique</a:t>
          </a:r>
          <a:endParaRPr lang="fr-FR" b="0" dirty="0" smtClean="0"/>
        </a:p>
      </dgm:t>
    </dgm:pt>
    <dgm:pt modelId="{0318D9FE-CAB3-48CB-AA9C-25DCF2ADE10D}" type="parTrans" cxnId="{C9F54156-2A07-4872-AD15-B450EDD00837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C172F3B9-1973-494E-88DA-0607A630FF45}" type="sibTrans" cxnId="{C9F54156-2A07-4872-AD15-B450EDD00837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1F823113-D597-42CE-AE52-F248796AAE0D}">
      <dgm:prSet/>
      <dgm:spPr/>
      <dgm:t>
        <a:bodyPr/>
        <a:lstStyle/>
        <a:p>
          <a:r>
            <a:rPr lang="fr-FR" b="0" smtClean="0"/>
            <a:t>Social</a:t>
          </a:r>
          <a:endParaRPr lang="fr-FR" b="0" dirty="0" smtClean="0"/>
        </a:p>
      </dgm:t>
    </dgm:pt>
    <dgm:pt modelId="{A853E705-8A20-4C6D-8C23-0AAE6FD2C3DA}" type="parTrans" cxnId="{F38125E8-2508-4D34-9C88-4EA63D2E2B66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775D1F1A-50B9-4FA2-9898-92ABE574F415}" type="sibTrans" cxnId="{F38125E8-2508-4D34-9C88-4EA63D2E2B66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A80FAF36-FF58-4CC3-AEA4-AD134896385E}">
      <dgm:prSet/>
      <dgm:spPr/>
      <dgm:t>
        <a:bodyPr/>
        <a:lstStyle/>
        <a:p>
          <a:r>
            <a:rPr lang="fr-FR" b="0" smtClean="0"/>
            <a:t>Technologique</a:t>
          </a:r>
          <a:endParaRPr lang="fr-FR" b="0" dirty="0" smtClean="0"/>
        </a:p>
      </dgm:t>
    </dgm:pt>
    <dgm:pt modelId="{66EEF5B8-6FE2-4638-8BD0-C7780CED0EC2}" type="parTrans" cxnId="{3EDD9BC6-3CF0-4D2C-BF43-14377170128E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C7A0DA16-F3E8-4EA5-BC71-5C004AD92BA3}" type="sibTrans" cxnId="{3EDD9BC6-3CF0-4D2C-BF43-14377170128E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0FE07DF8-7685-4BEC-AA85-4302274EA459}">
      <dgm:prSet/>
      <dgm:spPr/>
      <dgm:t>
        <a:bodyPr/>
        <a:lstStyle/>
        <a:p>
          <a:r>
            <a:rPr lang="fr-FR" b="0" smtClean="0"/>
            <a:t>Légal </a:t>
          </a:r>
          <a:endParaRPr lang="fr-FR" b="0" dirty="0" smtClean="0"/>
        </a:p>
      </dgm:t>
    </dgm:pt>
    <dgm:pt modelId="{D6B422B6-94D6-4F9A-A14F-1E944FBFADDE}" type="parTrans" cxnId="{7ADEE9DB-60B4-472B-B9E0-778961EF6D72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1D775448-64F7-442C-8995-36FC07512E43}" type="sibTrans" cxnId="{7ADEE9DB-60B4-472B-B9E0-778961EF6D72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A9004AB6-64DF-44A3-B7F7-60C63A197F4D}">
      <dgm:prSet/>
      <dgm:spPr/>
      <dgm:t>
        <a:bodyPr/>
        <a:lstStyle/>
        <a:p>
          <a:r>
            <a:rPr lang="fr-FR" b="0" smtClean="0"/>
            <a:t>Environnemental</a:t>
          </a:r>
          <a:endParaRPr lang="fr-FR" b="0" dirty="0" smtClean="0"/>
        </a:p>
      </dgm:t>
    </dgm:pt>
    <dgm:pt modelId="{103D6768-A1E2-46F4-ADE7-0B67154273A8}" type="parTrans" cxnId="{609AEC03-8AF2-4FFC-BD95-B39E8936EB9E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9C04A3A6-4FB3-42B1-B49F-1AEF7D00D199}" type="sibTrans" cxnId="{609AEC03-8AF2-4FFC-BD95-B39E8936EB9E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98F8B805-4570-49F4-A42D-E394C676ADA8}" type="pres">
      <dgm:prSet presAssocID="{889E15B4-9EC3-44D6-ADF5-8B5A6CF762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6DE9BED-CA34-46B0-A562-1BA70CBC3DC7}" type="pres">
      <dgm:prSet presAssocID="{DC3D453C-51D2-40F9-8F1D-04EBE35184CE}" presName="node" presStyleLbl="node1" presStyleIdx="0" presStyleCnt="6" custScaleX="132829" custLinFactNeighborY="99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FDE9CD-969F-4D10-9EDD-BA85290D083C}" type="pres">
      <dgm:prSet presAssocID="{9D231A9A-D6FF-4608-A71C-679A558B2591}" presName="sibTrans" presStyleCnt="0"/>
      <dgm:spPr/>
      <dgm:t>
        <a:bodyPr/>
        <a:lstStyle/>
        <a:p>
          <a:endParaRPr lang="fr-FR"/>
        </a:p>
      </dgm:t>
    </dgm:pt>
    <dgm:pt modelId="{A46F1DD2-9AEC-49AA-B5BB-B3A36472083E}" type="pres">
      <dgm:prSet presAssocID="{A44B32D2-12C3-48FF-BD57-36F62BC265D1}" presName="node" presStyleLbl="node1" presStyleIdx="1" presStyleCnt="6" custScaleX="132829" custLinFactNeighborY="99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566116-0056-47E4-B373-E67FF7820425}" type="pres">
      <dgm:prSet presAssocID="{C172F3B9-1973-494E-88DA-0607A630FF45}" presName="sibTrans" presStyleCnt="0"/>
      <dgm:spPr/>
      <dgm:t>
        <a:bodyPr/>
        <a:lstStyle/>
        <a:p>
          <a:endParaRPr lang="fr-FR"/>
        </a:p>
      </dgm:t>
    </dgm:pt>
    <dgm:pt modelId="{52894226-07AB-4BB5-A6BD-58FFB5614E97}" type="pres">
      <dgm:prSet presAssocID="{1F823113-D597-42CE-AE52-F248796AAE0D}" presName="node" presStyleLbl="node1" presStyleIdx="2" presStyleCnt="6" custScaleX="132829" custLinFactNeighborY="99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BB4F7F-523B-4A42-841C-7A33A8CC9922}" type="pres">
      <dgm:prSet presAssocID="{775D1F1A-50B9-4FA2-9898-92ABE574F415}" presName="sibTrans" presStyleCnt="0"/>
      <dgm:spPr/>
      <dgm:t>
        <a:bodyPr/>
        <a:lstStyle/>
        <a:p>
          <a:endParaRPr lang="fr-FR"/>
        </a:p>
      </dgm:t>
    </dgm:pt>
    <dgm:pt modelId="{6BEF5545-1E84-4C0B-A15E-BFF5D8CD7B70}" type="pres">
      <dgm:prSet presAssocID="{A80FAF36-FF58-4CC3-AEA4-AD134896385E}" presName="node" presStyleLbl="node1" presStyleIdx="3" presStyleCnt="6" custScaleX="132829" custLinFactNeighborY="99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6CAA15-0BD5-4DC5-A35D-FE8BB08EB391}" type="pres">
      <dgm:prSet presAssocID="{C7A0DA16-F3E8-4EA5-BC71-5C004AD92BA3}" presName="sibTrans" presStyleCnt="0"/>
      <dgm:spPr/>
      <dgm:t>
        <a:bodyPr/>
        <a:lstStyle/>
        <a:p>
          <a:endParaRPr lang="fr-FR"/>
        </a:p>
      </dgm:t>
    </dgm:pt>
    <dgm:pt modelId="{42F20FEA-EDE1-4B3B-9A86-9D2C167C9D39}" type="pres">
      <dgm:prSet presAssocID="{0FE07DF8-7685-4BEC-AA85-4302274EA459}" presName="node" presStyleLbl="node1" presStyleIdx="4" presStyleCnt="6" custScaleX="132829" custLinFactNeighborY="51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7788EF-91E7-40CB-8542-A6976C0C6021}" type="pres">
      <dgm:prSet presAssocID="{1D775448-64F7-442C-8995-36FC07512E43}" presName="sibTrans" presStyleCnt="0"/>
      <dgm:spPr/>
      <dgm:t>
        <a:bodyPr/>
        <a:lstStyle/>
        <a:p>
          <a:endParaRPr lang="fr-FR"/>
        </a:p>
      </dgm:t>
    </dgm:pt>
    <dgm:pt modelId="{488991DA-B00C-43E4-953C-D1E3235BAC0D}" type="pres">
      <dgm:prSet presAssocID="{A9004AB6-64DF-44A3-B7F7-60C63A197F4D}" presName="node" presStyleLbl="node1" presStyleIdx="5" presStyleCnt="6" custScaleX="132829" custLinFactNeighborY="51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D8C12B2-5302-0E47-9E5B-3B2D29AD9A77}" type="presOf" srcId="{A44B32D2-12C3-48FF-BD57-36F62BC265D1}" destId="{A46F1DD2-9AEC-49AA-B5BB-B3A36472083E}" srcOrd="0" destOrd="0" presId="urn:microsoft.com/office/officeart/2005/8/layout/default"/>
    <dgm:cxn modelId="{0E7937DA-E666-2248-8139-945E519C6392}" type="presOf" srcId="{A9004AB6-64DF-44A3-B7F7-60C63A197F4D}" destId="{488991DA-B00C-43E4-953C-D1E3235BAC0D}" srcOrd="0" destOrd="0" presId="urn:microsoft.com/office/officeart/2005/8/layout/default"/>
    <dgm:cxn modelId="{7ADEE9DB-60B4-472B-B9E0-778961EF6D72}" srcId="{889E15B4-9EC3-44D6-ADF5-8B5A6CF762BC}" destId="{0FE07DF8-7685-4BEC-AA85-4302274EA459}" srcOrd="4" destOrd="0" parTransId="{D6B422B6-94D6-4F9A-A14F-1E944FBFADDE}" sibTransId="{1D775448-64F7-442C-8995-36FC07512E43}"/>
    <dgm:cxn modelId="{C0E18C17-3CFB-AA49-B84B-4C3B191911DA}" type="presOf" srcId="{1F823113-D597-42CE-AE52-F248796AAE0D}" destId="{52894226-07AB-4BB5-A6BD-58FFB5614E97}" srcOrd="0" destOrd="0" presId="urn:microsoft.com/office/officeart/2005/8/layout/default"/>
    <dgm:cxn modelId="{C9F54156-2A07-4872-AD15-B450EDD00837}" srcId="{889E15B4-9EC3-44D6-ADF5-8B5A6CF762BC}" destId="{A44B32D2-12C3-48FF-BD57-36F62BC265D1}" srcOrd="1" destOrd="0" parTransId="{0318D9FE-CAB3-48CB-AA9C-25DCF2ADE10D}" sibTransId="{C172F3B9-1973-494E-88DA-0607A630FF45}"/>
    <dgm:cxn modelId="{29331A15-BE0B-7F46-B758-6C8B809793C6}" type="presOf" srcId="{889E15B4-9EC3-44D6-ADF5-8B5A6CF762BC}" destId="{98F8B805-4570-49F4-A42D-E394C676ADA8}" srcOrd="0" destOrd="0" presId="urn:microsoft.com/office/officeart/2005/8/layout/default"/>
    <dgm:cxn modelId="{3EDD9BC6-3CF0-4D2C-BF43-14377170128E}" srcId="{889E15B4-9EC3-44D6-ADF5-8B5A6CF762BC}" destId="{A80FAF36-FF58-4CC3-AEA4-AD134896385E}" srcOrd="3" destOrd="0" parTransId="{66EEF5B8-6FE2-4638-8BD0-C7780CED0EC2}" sibTransId="{C7A0DA16-F3E8-4EA5-BC71-5C004AD92BA3}"/>
    <dgm:cxn modelId="{F38125E8-2508-4D34-9C88-4EA63D2E2B66}" srcId="{889E15B4-9EC3-44D6-ADF5-8B5A6CF762BC}" destId="{1F823113-D597-42CE-AE52-F248796AAE0D}" srcOrd="2" destOrd="0" parTransId="{A853E705-8A20-4C6D-8C23-0AAE6FD2C3DA}" sibTransId="{775D1F1A-50B9-4FA2-9898-92ABE574F415}"/>
    <dgm:cxn modelId="{609AEC03-8AF2-4FFC-BD95-B39E8936EB9E}" srcId="{889E15B4-9EC3-44D6-ADF5-8B5A6CF762BC}" destId="{A9004AB6-64DF-44A3-B7F7-60C63A197F4D}" srcOrd="5" destOrd="0" parTransId="{103D6768-A1E2-46F4-ADE7-0B67154273A8}" sibTransId="{9C04A3A6-4FB3-42B1-B49F-1AEF7D00D199}"/>
    <dgm:cxn modelId="{415F4B39-9B71-E245-BB19-EDE43C892FA5}" type="presOf" srcId="{A80FAF36-FF58-4CC3-AEA4-AD134896385E}" destId="{6BEF5545-1E84-4C0B-A15E-BFF5D8CD7B70}" srcOrd="0" destOrd="0" presId="urn:microsoft.com/office/officeart/2005/8/layout/default"/>
    <dgm:cxn modelId="{F6507465-ED41-4878-A4C9-8C9B6C61569D}" srcId="{889E15B4-9EC3-44D6-ADF5-8B5A6CF762BC}" destId="{DC3D453C-51D2-40F9-8F1D-04EBE35184CE}" srcOrd="0" destOrd="0" parTransId="{9E5FD24D-760F-4ADF-A4F6-477A5ABAC077}" sibTransId="{9D231A9A-D6FF-4608-A71C-679A558B2591}"/>
    <dgm:cxn modelId="{8046117A-4866-994F-9103-EB19B37BF4D9}" type="presOf" srcId="{DC3D453C-51D2-40F9-8F1D-04EBE35184CE}" destId="{46DE9BED-CA34-46B0-A562-1BA70CBC3DC7}" srcOrd="0" destOrd="0" presId="urn:microsoft.com/office/officeart/2005/8/layout/default"/>
    <dgm:cxn modelId="{1816178F-5CEE-2245-AF14-F7A51AE3B17A}" type="presOf" srcId="{0FE07DF8-7685-4BEC-AA85-4302274EA459}" destId="{42F20FEA-EDE1-4B3B-9A86-9D2C167C9D39}" srcOrd="0" destOrd="0" presId="urn:microsoft.com/office/officeart/2005/8/layout/default"/>
    <dgm:cxn modelId="{15A07013-EB4A-D348-B8F1-8B06F761A84D}" type="presParOf" srcId="{98F8B805-4570-49F4-A42D-E394C676ADA8}" destId="{46DE9BED-CA34-46B0-A562-1BA70CBC3DC7}" srcOrd="0" destOrd="0" presId="urn:microsoft.com/office/officeart/2005/8/layout/default"/>
    <dgm:cxn modelId="{1CD31C74-3BD8-D146-9179-D484A8C69A85}" type="presParOf" srcId="{98F8B805-4570-49F4-A42D-E394C676ADA8}" destId="{56FDE9CD-969F-4D10-9EDD-BA85290D083C}" srcOrd="1" destOrd="0" presId="urn:microsoft.com/office/officeart/2005/8/layout/default"/>
    <dgm:cxn modelId="{1B026AD4-352E-7443-9A35-3926776FAD29}" type="presParOf" srcId="{98F8B805-4570-49F4-A42D-E394C676ADA8}" destId="{A46F1DD2-9AEC-49AA-B5BB-B3A36472083E}" srcOrd="2" destOrd="0" presId="urn:microsoft.com/office/officeart/2005/8/layout/default"/>
    <dgm:cxn modelId="{54B77C52-F2B0-7C42-B9D1-20C03CB3BFB9}" type="presParOf" srcId="{98F8B805-4570-49F4-A42D-E394C676ADA8}" destId="{56566116-0056-47E4-B373-E67FF7820425}" srcOrd="3" destOrd="0" presId="urn:microsoft.com/office/officeart/2005/8/layout/default"/>
    <dgm:cxn modelId="{5BE3B77A-0C21-E548-A6E0-4A79E1294D5C}" type="presParOf" srcId="{98F8B805-4570-49F4-A42D-E394C676ADA8}" destId="{52894226-07AB-4BB5-A6BD-58FFB5614E97}" srcOrd="4" destOrd="0" presId="urn:microsoft.com/office/officeart/2005/8/layout/default"/>
    <dgm:cxn modelId="{DF027EB4-C48A-E94B-80D7-7C8B4C2ABADB}" type="presParOf" srcId="{98F8B805-4570-49F4-A42D-E394C676ADA8}" destId="{3BBB4F7F-523B-4A42-841C-7A33A8CC9922}" srcOrd="5" destOrd="0" presId="urn:microsoft.com/office/officeart/2005/8/layout/default"/>
    <dgm:cxn modelId="{4A157B8D-1DFA-4B49-AD92-0294B0E699C5}" type="presParOf" srcId="{98F8B805-4570-49F4-A42D-E394C676ADA8}" destId="{6BEF5545-1E84-4C0B-A15E-BFF5D8CD7B70}" srcOrd="6" destOrd="0" presId="urn:microsoft.com/office/officeart/2005/8/layout/default"/>
    <dgm:cxn modelId="{F445B8FF-6D0B-664A-9425-BFEFDEE600C0}" type="presParOf" srcId="{98F8B805-4570-49F4-A42D-E394C676ADA8}" destId="{FE6CAA15-0BD5-4DC5-A35D-FE8BB08EB391}" srcOrd="7" destOrd="0" presId="urn:microsoft.com/office/officeart/2005/8/layout/default"/>
    <dgm:cxn modelId="{46532B39-F984-C64B-AEB9-678A9B1F50B0}" type="presParOf" srcId="{98F8B805-4570-49F4-A42D-E394C676ADA8}" destId="{42F20FEA-EDE1-4B3B-9A86-9D2C167C9D39}" srcOrd="8" destOrd="0" presId="urn:microsoft.com/office/officeart/2005/8/layout/default"/>
    <dgm:cxn modelId="{B463A80E-996A-DD43-AF59-4DCF9F353359}" type="presParOf" srcId="{98F8B805-4570-49F4-A42D-E394C676ADA8}" destId="{A17788EF-91E7-40CB-8542-A6976C0C6021}" srcOrd="9" destOrd="0" presId="urn:microsoft.com/office/officeart/2005/8/layout/default"/>
    <dgm:cxn modelId="{D8AF1009-30B1-2B41-A08C-91A8A04E0493}" type="presParOf" srcId="{98F8B805-4570-49F4-A42D-E394C676ADA8}" destId="{488991DA-B00C-43E4-953C-D1E3235BAC0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89E15B4-9EC3-44D6-ADF5-8B5A6CF762BC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C3D453C-51D2-40F9-8F1D-04EBE35184CE}">
      <dgm:prSet custT="1"/>
      <dgm:spPr/>
      <dgm:t>
        <a:bodyPr/>
        <a:lstStyle/>
        <a:p>
          <a:r>
            <a:rPr lang="fr-FR" sz="2800" b="0" smtClean="0"/>
            <a:t>Spécifique</a:t>
          </a:r>
          <a:endParaRPr lang="fr-FR" sz="2800" b="0" dirty="0" smtClean="0"/>
        </a:p>
      </dgm:t>
    </dgm:pt>
    <dgm:pt modelId="{9E5FD24D-760F-4ADF-A4F6-477A5ABAC077}" type="parTrans" cxnId="{F6507465-ED41-4878-A4C9-8C9B6C61569D}">
      <dgm:prSet/>
      <dgm:spPr/>
      <dgm:t>
        <a:bodyPr/>
        <a:lstStyle/>
        <a:p>
          <a:endParaRPr lang="fr-FR" sz="2800" b="1">
            <a:solidFill>
              <a:schemeClr val="tx2"/>
            </a:solidFill>
          </a:endParaRPr>
        </a:p>
      </dgm:t>
    </dgm:pt>
    <dgm:pt modelId="{9D231A9A-D6FF-4608-A71C-679A558B2591}" type="sibTrans" cxnId="{F6507465-ED41-4878-A4C9-8C9B6C61569D}">
      <dgm:prSet/>
      <dgm:spPr/>
      <dgm:t>
        <a:bodyPr/>
        <a:lstStyle/>
        <a:p>
          <a:endParaRPr lang="fr-FR" sz="2800" b="1">
            <a:solidFill>
              <a:schemeClr val="tx2"/>
            </a:solidFill>
          </a:endParaRPr>
        </a:p>
      </dgm:t>
    </dgm:pt>
    <dgm:pt modelId="{4E934B0B-8BFF-4624-A874-692208862401}">
      <dgm:prSet custT="1"/>
      <dgm:spPr/>
      <dgm:t>
        <a:bodyPr/>
        <a:lstStyle/>
        <a:p>
          <a:r>
            <a:rPr lang="fr-FR" sz="2800" b="0" smtClean="0"/>
            <a:t>Mesurable</a:t>
          </a:r>
          <a:endParaRPr lang="fr-FR" sz="2800" b="0" dirty="0" smtClean="0"/>
        </a:p>
      </dgm:t>
    </dgm:pt>
    <dgm:pt modelId="{FAECC372-EE30-4BB2-89F7-1CAF63FE22C9}" type="parTrans" cxnId="{2B1FF26E-3B34-497A-B30F-507E0FA5248D}">
      <dgm:prSet/>
      <dgm:spPr/>
      <dgm:t>
        <a:bodyPr/>
        <a:lstStyle/>
        <a:p>
          <a:endParaRPr lang="fr-FR" sz="2800" b="1">
            <a:solidFill>
              <a:schemeClr val="tx2"/>
            </a:solidFill>
          </a:endParaRPr>
        </a:p>
      </dgm:t>
    </dgm:pt>
    <dgm:pt modelId="{5C1D093E-E883-41AC-BD9E-66E95A4B4960}" type="sibTrans" cxnId="{2B1FF26E-3B34-497A-B30F-507E0FA5248D}">
      <dgm:prSet/>
      <dgm:spPr/>
      <dgm:t>
        <a:bodyPr/>
        <a:lstStyle/>
        <a:p>
          <a:endParaRPr lang="fr-FR" sz="2800" b="1">
            <a:solidFill>
              <a:schemeClr val="tx2"/>
            </a:solidFill>
          </a:endParaRPr>
        </a:p>
      </dgm:t>
    </dgm:pt>
    <dgm:pt modelId="{D4557C41-53CD-4309-81B5-E6072A8EFD8B}">
      <dgm:prSet custT="1"/>
      <dgm:spPr/>
      <dgm:t>
        <a:bodyPr/>
        <a:lstStyle/>
        <a:p>
          <a:r>
            <a:rPr lang="fr-FR" sz="2400" b="0" smtClean="0"/>
            <a:t>Atteignable</a:t>
          </a:r>
          <a:endParaRPr lang="fr-FR" sz="2400" b="0" dirty="0" smtClean="0"/>
        </a:p>
      </dgm:t>
    </dgm:pt>
    <dgm:pt modelId="{014DE21A-FD9C-4A9F-A4E2-D0867C105B67}" type="parTrans" cxnId="{D014359E-6702-4A7F-B76F-F40945421D0F}">
      <dgm:prSet/>
      <dgm:spPr/>
      <dgm:t>
        <a:bodyPr/>
        <a:lstStyle/>
        <a:p>
          <a:endParaRPr lang="fr-FR" sz="2800" b="1">
            <a:solidFill>
              <a:schemeClr val="tx2"/>
            </a:solidFill>
          </a:endParaRPr>
        </a:p>
      </dgm:t>
    </dgm:pt>
    <dgm:pt modelId="{0104ABCD-3F77-4899-99F3-39337E7E3687}" type="sibTrans" cxnId="{D014359E-6702-4A7F-B76F-F40945421D0F}">
      <dgm:prSet/>
      <dgm:spPr/>
      <dgm:t>
        <a:bodyPr/>
        <a:lstStyle/>
        <a:p>
          <a:endParaRPr lang="fr-FR" sz="2800" b="1">
            <a:solidFill>
              <a:schemeClr val="tx2"/>
            </a:solidFill>
          </a:endParaRPr>
        </a:p>
      </dgm:t>
    </dgm:pt>
    <dgm:pt modelId="{C3042A8E-A72B-4A92-B974-82E1AE434B7F}">
      <dgm:prSet custT="1"/>
      <dgm:spPr/>
      <dgm:t>
        <a:bodyPr/>
        <a:lstStyle/>
        <a:p>
          <a:r>
            <a:rPr lang="fr-FR" sz="3200" b="0" smtClean="0"/>
            <a:t>Réaliste</a:t>
          </a:r>
          <a:endParaRPr lang="fr-FR" sz="3200" b="0" dirty="0" smtClean="0"/>
        </a:p>
      </dgm:t>
    </dgm:pt>
    <dgm:pt modelId="{37CEACFF-6971-4DB6-AB82-FC6773746883}" type="parTrans" cxnId="{37913D12-5D90-4F8D-97E4-550349CCCA0E}">
      <dgm:prSet/>
      <dgm:spPr/>
      <dgm:t>
        <a:bodyPr/>
        <a:lstStyle/>
        <a:p>
          <a:endParaRPr lang="fr-FR" sz="2800" b="1">
            <a:solidFill>
              <a:schemeClr val="tx2"/>
            </a:solidFill>
          </a:endParaRPr>
        </a:p>
      </dgm:t>
    </dgm:pt>
    <dgm:pt modelId="{B6D53060-D6F7-4ED2-99D1-82C53B064447}" type="sibTrans" cxnId="{37913D12-5D90-4F8D-97E4-550349CCCA0E}">
      <dgm:prSet/>
      <dgm:spPr/>
      <dgm:t>
        <a:bodyPr/>
        <a:lstStyle/>
        <a:p>
          <a:endParaRPr lang="fr-FR" sz="2800" b="1">
            <a:solidFill>
              <a:schemeClr val="tx2"/>
            </a:solidFill>
          </a:endParaRPr>
        </a:p>
      </dgm:t>
    </dgm:pt>
    <dgm:pt modelId="{491FA63E-A417-4491-8662-D952B3B07F99}">
      <dgm:prSet custT="1"/>
      <dgm:spPr/>
      <dgm:t>
        <a:bodyPr/>
        <a:lstStyle/>
        <a:p>
          <a:r>
            <a:rPr lang="fr-FR" sz="2800" b="0" dirty="0" smtClean="0"/>
            <a:t>Limité dans le Temps</a:t>
          </a:r>
          <a:endParaRPr lang="fr-FR" sz="2800" b="0" dirty="0" smtClean="0"/>
        </a:p>
      </dgm:t>
    </dgm:pt>
    <dgm:pt modelId="{C3F3744B-5A9A-416C-8E89-1CFE4110411B}" type="parTrans" cxnId="{AAC95293-B05B-470E-B6AE-05B85278856B}">
      <dgm:prSet/>
      <dgm:spPr/>
      <dgm:t>
        <a:bodyPr/>
        <a:lstStyle/>
        <a:p>
          <a:endParaRPr lang="fr-FR"/>
        </a:p>
      </dgm:t>
    </dgm:pt>
    <dgm:pt modelId="{B7C00268-D20A-472D-8323-9D5518E9AC4D}" type="sibTrans" cxnId="{AAC95293-B05B-470E-B6AE-05B85278856B}">
      <dgm:prSet/>
      <dgm:spPr/>
      <dgm:t>
        <a:bodyPr/>
        <a:lstStyle/>
        <a:p>
          <a:endParaRPr lang="fr-FR"/>
        </a:p>
      </dgm:t>
    </dgm:pt>
    <dgm:pt modelId="{98F8B805-4570-49F4-A42D-E394C676ADA8}" type="pres">
      <dgm:prSet presAssocID="{889E15B4-9EC3-44D6-ADF5-8B5A6CF762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6DE9BED-CA34-46B0-A562-1BA70CBC3DC7}" type="pres">
      <dgm:prSet presAssocID="{DC3D453C-51D2-40F9-8F1D-04EBE35184C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FDE9CD-969F-4D10-9EDD-BA85290D083C}" type="pres">
      <dgm:prSet presAssocID="{9D231A9A-D6FF-4608-A71C-679A558B2591}" presName="sibTrans" presStyleCnt="0"/>
      <dgm:spPr/>
      <dgm:t>
        <a:bodyPr/>
        <a:lstStyle/>
        <a:p>
          <a:endParaRPr lang="fr-FR"/>
        </a:p>
      </dgm:t>
    </dgm:pt>
    <dgm:pt modelId="{57D9FC70-7A3E-415F-AD05-17CE0F402C02}" type="pres">
      <dgm:prSet presAssocID="{4E934B0B-8BFF-4624-A874-69220886240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9AF735-C93D-498D-90D8-165C9AD192EE}" type="pres">
      <dgm:prSet presAssocID="{5C1D093E-E883-41AC-BD9E-66E95A4B4960}" presName="sibTrans" presStyleCnt="0"/>
      <dgm:spPr/>
      <dgm:t>
        <a:bodyPr/>
        <a:lstStyle/>
        <a:p>
          <a:endParaRPr lang="fr-FR"/>
        </a:p>
      </dgm:t>
    </dgm:pt>
    <dgm:pt modelId="{1BD2315E-56C5-40B9-BCED-56D0399671FC}" type="pres">
      <dgm:prSet presAssocID="{D4557C41-53CD-4309-81B5-E6072A8EFD8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3EF34E-568C-441F-9B6B-C99974792F9A}" type="pres">
      <dgm:prSet presAssocID="{0104ABCD-3F77-4899-99F3-39337E7E3687}" presName="sibTrans" presStyleCnt="0"/>
      <dgm:spPr/>
      <dgm:t>
        <a:bodyPr/>
        <a:lstStyle/>
        <a:p>
          <a:endParaRPr lang="fr-FR"/>
        </a:p>
      </dgm:t>
    </dgm:pt>
    <dgm:pt modelId="{4EF3F513-F29C-4B04-90E4-CC668D13FE56}" type="pres">
      <dgm:prSet presAssocID="{C3042A8E-A72B-4A92-B974-82E1AE434B7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8097A2-37D0-4967-97A5-6391F707665F}" type="pres">
      <dgm:prSet presAssocID="{B6D53060-D6F7-4ED2-99D1-82C53B064447}" presName="sibTrans" presStyleCnt="0"/>
      <dgm:spPr/>
      <dgm:t>
        <a:bodyPr/>
        <a:lstStyle/>
        <a:p>
          <a:endParaRPr lang="fr-FR"/>
        </a:p>
      </dgm:t>
    </dgm:pt>
    <dgm:pt modelId="{5264CCEF-67E7-4476-90AF-BC0A0C4DF1A1}" type="pres">
      <dgm:prSet presAssocID="{491FA63E-A417-4491-8662-D952B3B07F9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D45FCA1-D65E-BF4C-9A70-22DE20522E08}" type="presOf" srcId="{889E15B4-9EC3-44D6-ADF5-8B5A6CF762BC}" destId="{98F8B805-4570-49F4-A42D-E394C676ADA8}" srcOrd="0" destOrd="0" presId="urn:microsoft.com/office/officeart/2005/8/layout/default"/>
    <dgm:cxn modelId="{2B1FF26E-3B34-497A-B30F-507E0FA5248D}" srcId="{889E15B4-9EC3-44D6-ADF5-8B5A6CF762BC}" destId="{4E934B0B-8BFF-4624-A874-692208862401}" srcOrd="1" destOrd="0" parTransId="{FAECC372-EE30-4BB2-89F7-1CAF63FE22C9}" sibTransId="{5C1D093E-E883-41AC-BD9E-66E95A4B4960}"/>
    <dgm:cxn modelId="{37C99C81-640A-FF49-94D6-0D144D25B6D0}" type="presOf" srcId="{4E934B0B-8BFF-4624-A874-692208862401}" destId="{57D9FC70-7A3E-415F-AD05-17CE0F402C02}" srcOrd="0" destOrd="0" presId="urn:microsoft.com/office/officeart/2005/8/layout/default"/>
    <dgm:cxn modelId="{D014359E-6702-4A7F-B76F-F40945421D0F}" srcId="{889E15B4-9EC3-44D6-ADF5-8B5A6CF762BC}" destId="{D4557C41-53CD-4309-81B5-E6072A8EFD8B}" srcOrd="2" destOrd="0" parTransId="{014DE21A-FD9C-4A9F-A4E2-D0867C105B67}" sibTransId="{0104ABCD-3F77-4899-99F3-39337E7E3687}"/>
    <dgm:cxn modelId="{3B5F2033-0CE8-134E-809E-62A6C2F10F57}" type="presOf" srcId="{C3042A8E-A72B-4A92-B974-82E1AE434B7F}" destId="{4EF3F513-F29C-4B04-90E4-CC668D13FE56}" srcOrd="0" destOrd="0" presId="urn:microsoft.com/office/officeart/2005/8/layout/default"/>
    <dgm:cxn modelId="{F6507465-ED41-4878-A4C9-8C9B6C61569D}" srcId="{889E15B4-9EC3-44D6-ADF5-8B5A6CF762BC}" destId="{DC3D453C-51D2-40F9-8F1D-04EBE35184CE}" srcOrd="0" destOrd="0" parTransId="{9E5FD24D-760F-4ADF-A4F6-477A5ABAC077}" sibTransId="{9D231A9A-D6FF-4608-A71C-679A558B2591}"/>
    <dgm:cxn modelId="{AAC95293-B05B-470E-B6AE-05B85278856B}" srcId="{889E15B4-9EC3-44D6-ADF5-8B5A6CF762BC}" destId="{491FA63E-A417-4491-8662-D952B3B07F99}" srcOrd="4" destOrd="0" parTransId="{C3F3744B-5A9A-416C-8E89-1CFE4110411B}" sibTransId="{B7C00268-D20A-472D-8323-9D5518E9AC4D}"/>
    <dgm:cxn modelId="{28ECE1A1-0751-D54F-ACE3-BD4A4C982F3C}" type="presOf" srcId="{DC3D453C-51D2-40F9-8F1D-04EBE35184CE}" destId="{46DE9BED-CA34-46B0-A562-1BA70CBC3DC7}" srcOrd="0" destOrd="0" presId="urn:microsoft.com/office/officeart/2005/8/layout/default"/>
    <dgm:cxn modelId="{37913D12-5D90-4F8D-97E4-550349CCCA0E}" srcId="{889E15B4-9EC3-44D6-ADF5-8B5A6CF762BC}" destId="{C3042A8E-A72B-4A92-B974-82E1AE434B7F}" srcOrd="3" destOrd="0" parTransId="{37CEACFF-6971-4DB6-AB82-FC6773746883}" sibTransId="{B6D53060-D6F7-4ED2-99D1-82C53B064447}"/>
    <dgm:cxn modelId="{67DA9D85-00EF-F544-8163-477F8CBF567C}" type="presOf" srcId="{D4557C41-53CD-4309-81B5-E6072A8EFD8B}" destId="{1BD2315E-56C5-40B9-BCED-56D0399671FC}" srcOrd="0" destOrd="0" presId="urn:microsoft.com/office/officeart/2005/8/layout/default"/>
    <dgm:cxn modelId="{1CF34272-D36E-4BA7-84B2-DF0E9775094E}" type="presOf" srcId="{491FA63E-A417-4491-8662-D952B3B07F99}" destId="{5264CCEF-67E7-4476-90AF-BC0A0C4DF1A1}" srcOrd="0" destOrd="0" presId="urn:microsoft.com/office/officeart/2005/8/layout/default"/>
    <dgm:cxn modelId="{2AA5139E-E7E6-CA45-8F3A-EC8CC2DBCFD6}" type="presParOf" srcId="{98F8B805-4570-49F4-A42D-E394C676ADA8}" destId="{46DE9BED-CA34-46B0-A562-1BA70CBC3DC7}" srcOrd="0" destOrd="0" presId="urn:microsoft.com/office/officeart/2005/8/layout/default"/>
    <dgm:cxn modelId="{9C2709FC-8A15-A14F-BDD0-F8F13CB734AE}" type="presParOf" srcId="{98F8B805-4570-49F4-A42D-E394C676ADA8}" destId="{56FDE9CD-969F-4D10-9EDD-BA85290D083C}" srcOrd="1" destOrd="0" presId="urn:microsoft.com/office/officeart/2005/8/layout/default"/>
    <dgm:cxn modelId="{3D6292FF-2CE7-4444-A42D-924901A66A57}" type="presParOf" srcId="{98F8B805-4570-49F4-A42D-E394C676ADA8}" destId="{57D9FC70-7A3E-415F-AD05-17CE0F402C02}" srcOrd="2" destOrd="0" presId="urn:microsoft.com/office/officeart/2005/8/layout/default"/>
    <dgm:cxn modelId="{4F4305FD-F155-7345-A5BF-3D20824F6BE5}" type="presParOf" srcId="{98F8B805-4570-49F4-A42D-E394C676ADA8}" destId="{609AF735-C93D-498D-90D8-165C9AD192EE}" srcOrd="3" destOrd="0" presId="urn:microsoft.com/office/officeart/2005/8/layout/default"/>
    <dgm:cxn modelId="{EDA9BB8E-F9F2-604F-A193-6E1AA78832AB}" type="presParOf" srcId="{98F8B805-4570-49F4-A42D-E394C676ADA8}" destId="{1BD2315E-56C5-40B9-BCED-56D0399671FC}" srcOrd="4" destOrd="0" presId="urn:microsoft.com/office/officeart/2005/8/layout/default"/>
    <dgm:cxn modelId="{F1510371-FEA7-7648-A6AD-81040DFB02F9}" type="presParOf" srcId="{98F8B805-4570-49F4-A42D-E394C676ADA8}" destId="{7F3EF34E-568C-441F-9B6B-C99974792F9A}" srcOrd="5" destOrd="0" presId="urn:microsoft.com/office/officeart/2005/8/layout/default"/>
    <dgm:cxn modelId="{C895E5A4-172A-B440-9100-A1A116B38DD4}" type="presParOf" srcId="{98F8B805-4570-49F4-A42D-E394C676ADA8}" destId="{4EF3F513-F29C-4B04-90E4-CC668D13FE56}" srcOrd="6" destOrd="0" presId="urn:microsoft.com/office/officeart/2005/8/layout/default"/>
    <dgm:cxn modelId="{D00DD9FF-47DD-49B3-ABA7-235322D8128E}" type="presParOf" srcId="{98F8B805-4570-49F4-A42D-E394C676ADA8}" destId="{538097A2-37D0-4967-97A5-6391F707665F}" srcOrd="7" destOrd="0" presId="urn:microsoft.com/office/officeart/2005/8/layout/default"/>
    <dgm:cxn modelId="{01DBCED7-2191-424D-8F21-D9E831D348B1}" type="presParOf" srcId="{98F8B805-4570-49F4-A42D-E394C676ADA8}" destId="{5264CCEF-67E7-4476-90AF-BC0A0C4DF1A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891FF29-F371-4A18-B594-19F6E3523563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47827E34-1649-4AB0-B5AC-610C565A28C6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Principe de base observé</a:t>
          </a:r>
          <a:endParaRPr lang="fr-FR" dirty="0">
            <a:solidFill>
              <a:schemeClr val="tx2"/>
            </a:solidFill>
          </a:endParaRPr>
        </a:p>
      </dgm:t>
    </dgm:pt>
    <dgm:pt modelId="{287F6533-80A0-43A8-B93F-32AD2175513F}" type="parTrans" cxnId="{1DD3D7DF-B004-4F28-82FC-FDB4C78D9F9F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1E472A28-E5C6-4839-8060-5BE75E393802}" type="sibTrans" cxnId="{1DD3D7DF-B004-4F28-82FC-FDB4C78D9F9F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0FBABE7E-C309-469C-88A9-185A62004BAB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Concept technologique formulé</a:t>
          </a:r>
          <a:endParaRPr lang="fr-FR" dirty="0">
            <a:solidFill>
              <a:schemeClr val="tx2"/>
            </a:solidFill>
          </a:endParaRPr>
        </a:p>
      </dgm:t>
    </dgm:pt>
    <dgm:pt modelId="{D37B88E5-2D44-4525-A138-BFAB0D93C998}" type="parTrans" cxnId="{B77A6E57-76D5-4F7A-BD01-2566634A8BB7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8BEB8A58-1146-425A-A584-EBDBC65EEAE8}" type="sibTrans" cxnId="{B77A6E57-76D5-4F7A-BD01-2566634A8BB7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84FE7A04-16C6-49A5-AD93-6C170E20E158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Preuve de concept expérimental</a:t>
          </a:r>
          <a:endParaRPr lang="fr-FR" dirty="0">
            <a:solidFill>
              <a:schemeClr val="tx2"/>
            </a:solidFill>
          </a:endParaRPr>
        </a:p>
      </dgm:t>
    </dgm:pt>
    <dgm:pt modelId="{5FAFD5C7-EDC4-4447-A804-B0C58B397919}" type="parTrans" cxnId="{70B69A36-2F3F-48AA-AA0F-C5FA4DCD180B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7FBE1778-9C95-459E-98A3-127A1CFFF297}" type="sibTrans" cxnId="{70B69A36-2F3F-48AA-AA0F-C5FA4DCD180B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6010A549-3BE0-4685-9001-4E1E9ADDB566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Composant validé en labo</a:t>
          </a:r>
          <a:endParaRPr lang="fr-FR" dirty="0">
            <a:solidFill>
              <a:schemeClr val="tx2"/>
            </a:solidFill>
          </a:endParaRPr>
        </a:p>
      </dgm:t>
    </dgm:pt>
    <dgm:pt modelId="{2B94ABB6-01CB-4D7E-89F5-D76D3E5D548B}" type="parTrans" cxnId="{37476EA5-1F7D-4E53-9611-59CD9FD8BB58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4F548DBF-D102-4674-9FAF-3666BBEE513B}" type="sibTrans" cxnId="{37476EA5-1F7D-4E53-9611-59CD9FD8BB58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A6D3DCAC-8F24-4FCA-8E1D-7D3A38E21FDA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Validation dans un environnement pertinent</a:t>
          </a:r>
          <a:endParaRPr lang="fr-FR" dirty="0">
            <a:solidFill>
              <a:schemeClr val="tx2"/>
            </a:solidFill>
          </a:endParaRPr>
        </a:p>
      </dgm:t>
    </dgm:pt>
    <dgm:pt modelId="{FE57D121-675D-4971-AE8A-83CE20462A29}" type="parTrans" cxnId="{F9A68B29-5C33-4DE4-874D-66F54CEB8298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35F058BC-6C28-450D-82B4-FA88ED918593}" type="sibTrans" cxnId="{F9A68B29-5C33-4DE4-874D-66F54CEB8298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3D70C633-4480-493F-86B4-4D8BFB58DAAD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Démonstration</a:t>
          </a:r>
          <a:endParaRPr lang="fr-FR" dirty="0">
            <a:solidFill>
              <a:schemeClr val="tx2"/>
            </a:solidFill>
          </a:endParaRPr>
        </a:p>
      </dgm:t>
    </dgm:pt>
    <dgm:pt modelId="{945456D3-1512-49DA-A981-FAF09B87CCCE}" type="parTrans" cxnId="{FE169B91-9546-4E87-9874-558EABAB1356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AE8F0840-E972-4FC9-A69D-5AFE21CDE4D0}" type="sibTrans" cxnId="{FE169B91-9546-4E87-9874-558EABAB1356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018C8478-EF15-4D21-895B-C6B13CA6C9DB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Prototype de démonstration</a:t>
          </a:r>
          <a:endParaRPr lang="fr-FR" dirty="0">
            <a:solidFill>
              <a:schemeClr val="tx2"/>
            </a:solidFill>
          </a:endParaRPr>
        </a:p>
      </dgm:t>
    </dgm:pt>
    <dgm:pt modelId="{14F2E756-5773-4894-91E6-C415D4EFBAE1}" type="parTrans" cxnId="{6D6078EB-54F2-4A16-A93C-F5EF9470A3CE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ED61B56B-1CFA-41F9-9E3B-37E727069FED}" type="sibTrans" cxnId="{6D6078EB-54F2-4A16-A93C-F5EF9470A3CE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76FA266D-B9FA-474D-B705-609C5AC85F2A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Situation réelle</a:t>
          </a:r>
          <a:endParaRPr lang="fr-FR" dirty="0">
            <a:solidFill>
              <a:schemeClr val="tx2"/>
            </a:solidFill>
          </a:endParaRPr>
        </a:p>
      </dgm:t>
    </dgm:pt>
    <dgm:pt modelId="{F7446B14-2E4C-40BD-9583-1C5E75EAC8FB}" type="parTrans" cxnId="{A193CCA1-3F20-49A5-9368-242453123878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D022332D-A62D-4EB6-B3E1-69C8B30FC9D3}" type="sibTrans" cxnId="{A193CCA1-3F20-49A5-9368-242453123878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F662B922-7070-4D64-9BC9-CC99BF4E0D26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Validé</a:t>
          </a:r>
          <a:endParaRPr lang="fr-FR" dirty="0">
            <a:solidFill>
              <a:schemeClr val="tx2"/>
            </a:solidFill>
          </a:endParaRPr>
        </a:p>
      </dgm:t>
    </dgm:pt>
    <dgm:pt modelId="{852A8A44-3EAC-4059-AF79-E6EDE749ADCB}" type="parTrans" cxnId="{5FEE7F0E-91FF-480B-890B-FE0A7B26A64E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E75D252F-B239-44A0-A92D-BAE20C975A32}" type="sibTrans" cxnId="{5FEE7F0E-91FF-480B-890B-FE0A7B26A64E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61D535DC-19DE-4BFD-B1B0-4EB5AAC81484}" type="pres">
      <dgm:prSet presAssocID="{C891FF29-F371-4A18-B594-19F6E3523563}" presName="Name0" presStyleCnt="0">
        <dgm:presLayoutVars>
          <dgm:dir/>
        </dgm:presLayoutVars>
      </dgm:prSet>
      <dgm:spPr/>
      <dgm:t>
        <a:bodyPr/>
        <a:lstStyle/>
        <a:p>
          <a:endParaRPr lang="fr-FR"/>
        </a:p>
      </dgm:t>
    </dgm:pt>
    <dgm:pt modelId="{3D6C5789-825E-466A-9A2D-8E93F3D7200C}" type="pres">
      <dgm:prSet presAssocID="{47827E34-1649-4AB0-B5AC-610C565A28C6}" presName="parComposite" presStyleCnt="0"/>
      <dgm:spPr/>
      <dgm:t>
        <a:bodyPr/>
        <a:lstStyle/>
        <a:p>
          <a:endParaRPr lang="fr-FR"/>
        </a:p>
      </dgm:t>
    </dgm:pt>
    <dgm:pt modelId="{1B86ADBA-77F2-4C38-A652-E029B9984B6B}" type="pres">
      <dgm:prSet presAssocID="{47827E34-1649-4AB0-B5AC-610C565A28C6}" presName="parBigCircle" presStyleLbl="node0" presStyleIdx="0" presStyleCnt="4"/>
      <dgm:spPr/>
      <dgm:t>
        <a:bodyPr/>
        <a:lstStyle/>
        <a:p>
          <a:endParaRPr lang="fr-FR"/>
        </a:p>
      </dgm:t>
    </dgm:pt>
    <dgm:pt modelId="{DD13488C-4EFA-4FF7-87E8-31A4193EFD33}" type="pres">
      <dgm:prSet presAssocID="{47827E34-1649-4AB0-B5AC-610C565A28C6}" presName="parTx" presStyleLbl="revTx" presStyleIdx="0" presStyleCnt="14"/>
      <dgm:spPr/>
      <dgm:t>
        <a:bodyPr/>
        <a:lstStyle/>
        <a:p>
          <a:endParaRPr lang="fr-FR"/>
        </a:p>
      </dgm:t>
    </dgm:pt>
    <dgm:pt modelId="{8478488D-AD8F-4FCE-87FE-1D40A1E2FD7C}" type="pres">
      <dgm:prSet presAssocID="{47827E34-1649-4AB0-B5AC-610C565A28C6}" presName="bSpace" presStyleCnt="0"/>
      <dgm:spPr/>
      <dgm:t>
        <a:bodyPr/>
        <a:lstStyle/>
        <a:p>
          <a:endParaRPr lang="fr-FR"/>
        </a:p>
      </dgm:t>
    </dgm:pt>
    <dgm:pt modelId="{85F678E0-F72D-46E2-8D69-5F12ABB17574}" type="pres">
      <dgm:prSet presAssocID="{47827E34-1649-4AB0-B5AC-610C565A28C6}" presName="parBackupNorm" presStyleCnt="0"/>
      <dgm:spPr/>
      <dgm:t>
        <a:bodyPr/>
        <a:lstStyle/>
        <a:p>
          <a:endParaRPr lang="fr-FR"/>
        </a:p>
      </dgm:t>
    </dgm:pt>
    <dgm:pt modelId="{F3A7B442-5EA6-47E9-B98E-82FD14258034}" type="pres">
      <dgm:prSet presAssocID="{1E472A28-E5C6-4839-8060-5BE75E393802}" presName="parSpace" presStyleCnt="0"/>
      <dgm:spPr/>
      <dgm:t>
        <a:bodyPr/>
        <a:lstStyle/>
        <a:p>
          <a:endParaRPr lang="fr-FR"/>
        </a:p>
      </dgm:t>
    </dgm:pt>
    <dgm:pt modelId="{EEBEB7B6-9986-4A4C-B4F2-79DD50EAE386}" type="pres">
      <dgm:prSet presAssocID="{0FBABE7E-C309-469C-88A9-185A62004BAB}" presName="desBackupLeftNorm" presStyleCnt="0"/>
      <dgm:spPr/>
      <dgm:t>
        <a:bodyPr/>
        <a:lstStyle/>
        <a:p>
          <a:endParaRPr lang="fr-FR"/>
        </a:p>
      </dgm:t>
    </dgm:pt>
    <dgm:pt modelId="{53A866AE-5B4F-4032-9CB2-A26790003950}" type="pres">
      <dgm:prSet presAssocID="{0FBABE7E-C309-469C-88A9-185A62004BAB}" presName="desComposite" presStyleCnt="0"/>
      <dgm:spPr/>
      <dgm:t>
        <a:bodyPr/>
        <a:lstStyle/>
        <a:p>
          <a:endParaRPr lang="fr-FR"/>
        </a:p>
      </dgm:t>
    </dgm:pt>
    <dgm:pt modelId="{FD707809-9B15-49F5-B570-8F1F3CCB500D}" type="pres">
      <dgm:prSet presAssocID="{0FBABE7E-C309-469C-88A9-185A62004BAB}" presName="desCircle" presStyleLbl="node1" presStyleIdx="0" presStyleCnt="5"/>
      <dgm:spPr/>
      <dgm:t>
        <a:bodyPr/>
        <a:lstStyle/>
        <a:p>
          <a:endParaRPr lang="fr-FR"/>
        </a:p>
      </dgm:t>
    </dgm:pt>
    <dgm:pt modelId="{A890935F-1F8A-4FC9-9D64-2904E31788CE}" type="pres">
      <dgm:prSet presAssocID="{0FBABE7E-C309-469C-88A9-185A62004BAB}" presName="chTx" presStyleLbl="revTx" presStyleIdx="1" presStyleCnt="14"/>
      <dgm:spPr/>
      <dgm:t>
        <a:bodyPr/>
        <a:lstStyle/>
        <a:p>
          <a:endParaRPr lang="fr-FR"/>
        </a:p>
      </dgm:t>
    </dgm:pt>
    <dgm:pt modelId="{21A38329-6358-4995-BD00-549AF01FD579}" type="pres">
      <dgm:prSet presAssocID="{0FBABE7E-C309-469C-88A9-185A62004BAB}" presName="desTx" presStyleLbl="revTx" presStyleIdx="2" presStyleCnt="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113C2B-FF5B-4820-9767-610CF0A4EF92}" type="pres">
      <dgm:prSet presAssocID="{0FBABE7E-C309-469C-88A9-185A62004BAB}" presName="desBackupRightNorm" presStyleCnt="0"/>
      <dgm:spPr/>
      <dgm:t>
        <a:bodyPr/>
        <a:lstStyle/>
        <a:p>
          <a:endParaRPr lang="fr-FR"/>
        </a:p>
      </dgm:t>
    </dgm:pt>
    <dgm:pt modelId="{4330B2F5-9834-4FBF-AFD7-CCFE29C55BF4}" type="pres">
      <dgm:prSet presAssocID="{8BEB8A58-1146-425A-A584-EBDBC65EEAE8}" presName="desSpace" presStyleCnt="0"/>
      <dgm:spPr/>
      <dgm:t>
        <a:bodyPr/>
        <a:lstStyle/>
        <a:p>
          <a:endParaRPr lang="fr-FR"/>
        </a:p>
      </dgm:t>
    </dgm:pt>
    <dgm:pt modelId="{5EA2E560-BC03-4062-9BA6-4B3EAA6A1194}" type="pres">
      <dgm:prSet presAssocID="{84FE7A04-16C6-49A5-AD93-6C170E20E158}" presName="desBackupLeftNorm" presStyleCnt="0"/>
      <dgm:spPr/>
      <dgm:t>
        <a:bodyPr/>
        <a:lstStyle/>
        <a:p>
          <a:endParaRPr lang="fr-FR"/>
        </a:p>
      </dgm:t>
    </dgm:pt>
    <dgm:pt modelId="{FE55ACDF-AD22-45F5-B5E8-B4D8D4FE5793}" type="pres">
      <dgm:prSet presAssocID="{84FE7A04-16C6-49A5-AD93-6C170E20E158}" presName="desComposite" presStyleCnt="0"/>
      <dgm:spPr/>
      <dgm:t>
        <a:bodyPr/>
        <a:lstStyle/>
        <a:p>
          <a:endParaRPr lang="fr-FR"/>
        </a:p>
      </dgm:t>
    </dgm:pt>
    <dgm:pt modelId="{0ECDB2A5-69C5-44AD-BD41-A1058D77E61C}" type="pres">
      <dgm:prSet presAssocID="{84FE7A04-16C6-49A5-AD93-6C170E20E158}" presName="desCircle" presStyleLbl="node1" presStyleIdx="1" presStyleCnt="5"/>
      <dgm:spPr/>
      <dgm:t>
        <a:bodyPr/>
        <a:lstStyle/>
        <a:p>
          <a:endParaRPr lang="fr-FR"/>
        </a:p>
      </dgm:t>
    </dgm:pt>
    <dgm:pt modelId="{8941158B-9ABF-4A6C-8017-E3B95017A297}" type="pres">
      <dgm:prSet presAssocID="{84FE7A04-16C6-49A5-AD93-6C170E20E158}" presName="chTx" presStyleLbl="revTx" presStyleIdx="3" presStyleCnt="14"/>
      <dgm:spPr/>
      <dgm:t>
        <a:bodyPr/>
        <a:lstStyle/>
        <a:p>
          <a:endParaRPr lang="fr-FR"/>
        </a:p>
      </dgm:t>
    </dgm:pt>
    <dgm:pt modelId="{D0C97350-9E3C-4AE3-8BD2-4257430DF94F}" type="pres">
      <dgm:prSet presAssocID="{84FE7A04-16C6-49A5-AD93-6C170E20E158}" presName="desTx" presStyleLbl="revTx" presStyleIdx="4" presStyleCnt="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2F9145-6F28-4BBE-8DDB-1FA0AF21D945}" type="pres">
      <dgm:prSet presAssocID="{84FE7A04-16C6-49A5-AD93-6C170E20E158}" presName="desBackupRightNorm" presStyleCnt="0"/>
      <dgm:spPr/>
      <dgm:t>
        <a:bodyPr/>
        <a:lstStyle/>
        <a:p>
          <a:endParaRPr lang="fr-FR"/>
        </a:p>
      </dgm:t>
    </dgm:pt>
    <dgm:pt modelId="{8DD379DA-3BC1-40E7-A5A5-8E1CA4542D5F}" type="pres">
      <dgm:prSet presAssocID="{7FBE1778-9C95-459E-98A3-127A1CFFF297}" presName="desSpace" presStyleCnt="0"/>
      <dgm:spPr/>
      <dgm:t>
        <a:bodyPr/>
        <a:lstStyle/>
        <a:p>
          <a:endParaRPr lang="fr-FR"/>
        </a:p>
      </dgm:t>
    </dgm:pt>
    <dgm:pt modelId="{4C89990D-ED5C-431F-964B-8FE1CD7BD639}" type="pres">
      <dgm:prSet presAssocID="{6010A549-3BE0-4685-9001-4E1E9ADDB566}" presName="parComposite" presStyleCnt="0"/>
      <dgm:spPr/>
      <dgm:t>
        <a:bodyPr/>
        <a:lstStyle/>
        <a:p>
          <a:endParaRPr lang="fr-FR"/>
        </a:p>
      </dgm:t>
    </dgm:pt>
    <dgm:pt modelId="{87CF08BF-0518-402C-BC06-A9CA99304870}" type="pres">
      <dgm:prSet presAssocID="{6010A549-3BE0-4685-9001-4E1E9ADDB566}" presName="parBigCircle" presStyleLbl="node0" presStyleIdx="1" presStyleCnt="4"/>
      <dgm:spPr/>
      <dgm:t>
        <a:bodyPr/>
        <a:lstStyle/>
        <a:p>
          <a:endParaRPr lang="fr-FR"/>
        </a:p>
      </dgm:t>
    </dgm:pt>
    <dgm:pt modelId="{D51CFF43-FB2C-4558-B590-72B380D3203B}" type="pres">
      <dgm:prSet presAssocID="{6010A549-3BE0-4685-9001-4E1E9ADDB566}" presName="parTx" presStyleLbl="revTx" presStyleIdx="5" presStyleCnt="14"/>
      <dgm:spPr/>
      <dgm:t>
        <a:bodyPr/>
        <a:lstStyle/>
        <a:p>
          <a:endParaRPr lang="fr-FR"/>
        </a:p>
      </dgm:t>
    </dgm:pt>
    <dgm:pt modelId="{9A3D084F-B8B1-4736-A369-F28D8AB93672}" type="pres">
      <dgm:prSet presAssocID="{6010A549-3BE0-4685-9001-4E1E9ADDB566}" presName="bSpace" presStyleCnt="0"/>
      <dgm:spPr/>
      <dgm:t>
        <a:bodyPr/>
        <a:lstStyle/>
        <a:p>
          <a:endParaRPr lang="fr-FR"/>
        </a:p>
      </dgm:t>
    </dgm:pt>
    <dgm:pt modelId="{C67ABC67-6869-4476-9743-6EBA5031CE41}" type="pres">
      <dgm:prSet presAssocID="{6010A549-3BE0-4685-9001-4E1E9ADDB566}" presName="parBackupNorm" presStyleCnt="0"/>
      <dgm:spPr/>
      <dgm:t>
        <a:bodyPr/>
        <a:lstStyle/>
        <a:p>
          <a:endParaRPr lang="fr-FR"/>
        </a:p>
      </dgm:t>
    </dgm:pt>
    <dgm:pt modelId="{163C7D49-F383-43B8-807E-F4050445E9FD}" type="pres">
      <dgm:prSet presAssocID="{4F548DBF-D102-4674-9FAF-3666BBEE513B}" presName="parSpace" presStyleCnt="0"/>
      <dgm:spPr/>
      <dgm:t>
        <a:bodyPr/>
        <a:lstStyle/>
        <a:p>
          <a:endParaRPr lang="fr-FR"/>
        </a:p>
      </dgm:t>
    </dgm:pt>
    <dgm:pt modelId="{C4554F97-65CE-4DB2-87BF-4E6BEE77D3C5}" type="pres">
      <dgm:prSet presAssocID="{A6D3DCAC-8F24-4FCA-8E1D-7D3A38E21FDA}" presName="desBackupLeftNorm" presStyleCnt="0"/>
      <dgm:spPr/>
      <dgm:t>
        <a:bodyPr/>
        <a:lstStyle/>
        <a:p>
          <a:endParaRPr lang="fr-FR"/>
        </a:p>
      </dgm:t>
    </dgm:pt>
    <dgm:pt modelId="{61ADDEE7-E65D-4070-A594-0DA20DD60596}" type="pres">
      <dgm:prSet presAssocID="{A6D3DCAC-8F24-4FCA-8E1D-7D3A38E21FDA}" presName="desComposite" presStyleCnt="0"/>
      <dgm:spPr/>
      <dgm:t>
        <a:bodyPr/>
        <a:lstStyle/>
        <a:p>
          <a:endParaRPr lang="fr-FR"/>
        </a:p>
      </dgm:t>
    </dgm:pt>
    <dgm:pt modelId="{791C7B02-2D11-44A2-8C8F-CCD5E5461135}" type="pres">
      <dgm:prSet presAssocID="{A6D3DCAC-8F24-4FCA-8E1D-7D3A38E21FDA}" presName="desCircle" presStyleLbl="node1" presStyleIdx="2" presStyleCnt="5"/>
      <dgm:spPr/>
      <dgm:t>
        <a:bodyPr/>
        <a:lstStyle/>
        <a:p>
          <a:endParaRPr lang="fr-FR"/>
        </a:p>
      </dgm:t>
    </dgm:pt>
    <dgm:pt modelId="{F295A0B8-32A2-4AF7-8117-75F7FF616F96}" type="pres">
      <dgm:prSet presAssocID="{A6D3DCAC-8F24-4FCA-8E1D-7D3A38E21FDA}" presName="chTx" presStyleLbl="revTx" presStyleIdx="6" presStyleCnt="14"/>
      <dgm:spPr/>
      <dgm:t>
        <a:bodyPr/>
        <a:lstStyle/>
        <a:p>
          <a:endParaRPr lang="fr-FR"/>
        </a:p>
      </dgm:t>
    </dgm:pt>
    <dgm:pt modelId="{1BF49BB4-469C-4371-801C-4409D199A374}" type="pres">
      <dgm:prSet presAssocID="{A6D3DCAC-8F24-4FCA-8E1D-7D3A38E21FDA}" presName="desTx" presStyleLbl="revTx" presStyleIdx="7" presStyleCnt="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FA5F53-12D4-4FDA-B092-F5723DDE0EE6}" type="pres">
      <dgm:prSet presAssocID="{A6D3DCAC-8F24-4FCA-8E1D-7D3A38E21FDA}" presName="desBackupRightNorm" presStyleCnt="0"/>
      <dgm:spPr/>
      <dgm:t>
        <a:bodyPr/>
        <a:lstStyle/>
        <a:p>
          <a:endParaRPr lang="fr-FR"/>
        </a:p>
      </dgm:t>
    </dgm:pt>
    <dgm:pt modelId="{6BF23EB7-3CC3-4016-AA5B-894019EE30DA}" type="pres">
      <dgm:prSet presAssocID="{35F058BC-6C28-450D-82B4-FA88ED918593}" presName="desSpace" presStyleCnt="0"/>
      <dgm:spPr/>
      <dgm:t>
        <a:bodyPr/>
        <a:lstStyle/>
        <a:p>
          <a:endParaRPr lang="fr-FR"/>
        </a:p>
      </dgm:t>
    </dgm:pt>
    <dgm:pt modelId="{BB0A00E0-F83C-4DA9-AD81-1FD3A1A68CFC}" type="pres">
      <dgm:prSet presAssocID="{3D70C633-4480-493F-86B4-4D8BFB58DAAD}" presName="desBackupLeftNorm" presStyleCnt="0"/>
      <dgm:spPr/>
      <dgm:t>
        <a:bodyPr/>
        <a:lstStyle/>
        <a:p>
          <a:endParaRPr lang="fr-FR"/>
        </a:p>
      </dgm:t>
    </dgm:pt>
    <dgm:pt modelId="{A5B74305-138E-44FF-BA94-7C696782FCFF}" type="pres">
      <dgm:prSet presAssocID="{3D70C633-4480-493F-86B4-4D8BFB58DAAD}" presName="desComposite" presStyleCnt="0"/>
      <dgm:spPr/>
      <dgm:t>
        <a:bodyPr/>
        <a:lstStyle/>
        <a:p>
          <a:endParaRPr lang="fr-FR"/>
        </a:p>
      </dgm:t>
    </dgm:pt>
    <dgm:pt modelId="{360223AE-9B3C-4D11-B5C0-5281A42B7847}" type="pres">
      <dgm:prSet presAssocID="{3D70C633-4480-493F-86B4-4D8BFB58DAAD}" presName="desCircle" presStyleLbl="node1" presStyleIdx="3" presStyleCnt="5"/>
      <dgm:spPr/>
      <dgm:t>
        <a:bodyPr/>
        <a:lstStyle/>
        <a:p>
          <a:endParaRPr lang="fr-FR"/>
        </a:p>
      </dgm:t>
    </dgm:pt>
    <dgm:pt modelId="{0D73C0FD-4D10-424B-BEFA-60C8B665C685}" type="pres">
      <dgm:prSet presAssocID="{3D70C633-4480-493F-86B4-4D8BFB58DAAD}" presName="chTx" presStyleLbl="revTx" presStyleIdx="8" presStyleCnt="14"/>
      <dgm:spPr/>
      <dgm:t>
        <a:bodyPr/>
        <a:lstStyle/>
        <a:p>
          <a:endParaRPr lang="fr-FR"/>
        </a:p>
      </dgm:t>
    </dgm:pt>
    <dgm:pt modelId="{863A1135-31C3-449B-90B3-CC428A10D640}" type="pres">
      <dgm:prSet presAssocID="{3D70C633-4480-493F-86B4-4D8BFB58DAAD}" presName="desTx" presStyleLbl="revTx" presStyleIdx="9" presStyleCnt="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801C5B-EF34-47EB-8F2A-12518DB44833}" type="pres">
      <dgm:prSet presAssocID="{3D70C633-4480-493F-86B4-4D8BFB58DAAD}" presName="desBackupRightNorm" presStyleCnt="0"/>
      <dgm:spPr/>
      <dgm:t>
        <a:bodyPr/>
        <a:lstStyle/>
        <a:p>
          <a:endParaRPr lang="fr-FR"/>
        </a:p>
      </dgm:t>
    </dgm:pt>
    <dgm:pt modelId="{40C97D9E-8D3C-4135-920B-0CA6C66E59F5}" type="pres">
      <dgm:prSet presAssocID="{AE8F0840-E972-4FC9-A69D-5AFE21CDE4D0}" presName="desSpace" presStyleCnt="0"/>
      <dgm:spPr/>
      <dgm:t>
        <a:bodyPr/>
        <a:lstStyle/>
        <a:p>
          <a:endParaRPr lang="fr-FR"/>
        </a:p>
      </dgm:t>
    </dgm:pt>
    <dgm:pt modelId="{953EA180-9C03-4251-9615-68B8F236F424}" type="pres">
      <dgm:prSet presAssocID="{018C8478-EF15-4D21-895B-C6B13CA6C9DB}" presName="parComposite" presStyleCnt="0"/>
      <dgm:spPr/>
      <dgm:t>
        <a:bodyPr/>
        <a:lstStyle/>
        <a:p>
          <a:endParaRPr lang="fr-FR"/>
        </a:p>
      </dgm:t>
    </dgm:pt>
    <dgm:pt modelId="{4F583854-D21C-45B9-A9FB-720A1D722F85}" type="pres">
      <dgm:prSet presAssocID="{018C8478-EF15-4D21-895B-C6B13CA6C9DB}" presName="parBigCircle" presStyleLbl="node0" presStyleIdx="2" presStyleCnt="4"/>
      <dgm:spPr/>
      <dgm:t>
        <a:bodyPr/>
        <a:lstStyle/>
        <a:p>
          <a:endParaRPr lang="fr-FR"/>
        </a:p>
      </dgm:t>
    </dgm:pt>
    <dgm:pt modelId="{09D1FDAE-0A63-427A-AEFB-2ED82973A056}" type="pres">
      <dgm:prSet presAssocID="{018C8478-EF15-4D21-895B-C6B13CA6C9DB}" presName="parTx" presStyleLbl="revTx" presStyleIdx="10" presStyleCnt="14"/>
      <dgm:spPr/>
      <dgm:t>
        <a:bodyPr/>
        <a:lstStyle/>
        <a:p>
          <a:endParaRPr lang="fr-FR"/>
        </a:p>
      </dgm:t>
    </dgm:pt>
    <dgm:pt modelId="{08CA4F7A-1E87-4D45-AD65-3B3E6EF3ACF3}" type="pres">
      <dgm:prSet presAssocID="{018C8478-EF15-4D21-895B-C6B13CA6C9DB}" presName="bSpace" presStyleCnt="0"/>
      <dgm:spPr/>
      <dgm:t>
        <a:bodyPr/>
        <a:lstStyle/>
        <a:p>
          <a:endParaRPr lang="fr-FR"/>
        </a:p>
      </dgm:t>
    </dgm:pt>
    <dgm:pt modelId="{97634906-2F95-40DF-B73C-7C86C482AAE4}" type="pres">
      <dgm:prSet presAssocID="{018C8478-EF15-4D21-895B-C6B13CA6C9DB}" presName="parBackupNorm" presStyleCnt="0"/>
      <dgm:spPr/>
      <dgm:t>
        <a:bodyPr/>
        <a:lstStyle/>
        <a:p>
          <a:endParaRPr lang="fr-FR"/>
        </a:p>
      </dgm:t>
    </dgm:pt>
    <dgm:pt modelId="{85E6DEFA-3D12-4B69-B0E7-EB355DE18DB2}" type="pres">
      <dgm:prSet presAssocID="{ED61B56B-1CFA-41F9-9E3B-37E727069FED}" presName="parSpace" presStyleCnt="0"/>
      <dgm:spPr/>
      <dgm:t>
        <a:bodyPr/>
        <a:lstStyle/>
        <a:p>
          <a:endParaRPr lang="fr-FR"/>
        </a:p>
      </dgm:t>
    </dgm:pt>
    <dgm:pt modelId="{5261CAE5-05C5-42C6-83BC-EBAABA9CC532}" type="pres">
      <dgm:prSet presAssocID="{76FA266D-B9FA-474D-B705-609C5AC85F2A}" presName="desBackupLeftNorm" presStyleCnt="0"/>
      <dgm:spPr/>
      <dgm:t>
        <a:bodyPr/>
        <a:lstStyle/>
        <a:p>
          <a:endParaRPr lang="fr-FR"/>
        </a:p>
      </dgm:t>
    </dgm:pt>
    <dgm:pt modelId="{0453CBF9-FFFA-45D0-8573-968D3CDE68D6}" type="pres">
      <dgm:prSet presAssocID="{76FA266D-B9FA-474D-B705-609C5AC85F2A}" presName="desComposite" presStyleCnt="0"/>
      <dgm:spPr/>
      <dgm:t>
        <a:bodyPr/>
        <a:lstStyle/>
        <a:p>
          <a:endParaRPr lang="fr-FR"/>
        </a:p>
      </dgm:t>
    </dgm:pt>
    <dgm:pt modelId="{F8A479A3-72B2-4F22-A528-1C3FEFD1E992}" type="pres">
      <dgm:prSet presAssocID="{76FA266D-B9FA-474D-B705-609C5AC85F2A}" presName="desCircle" presStyleLbl="node1" presStyleIdx="4" presStyleCnt="5"/>
      <dgm:spPr/>
      <dgm:t>
        <a:bodyPr/>
        <a:lstStyle/>
        <a:p>
          <a:endParaRPr lang="fr-FR"/>
        </a:p>
      </dgm:t>
    </dgm:pt>
    <dgm:pt modelId="{2F3DDB1D-C307-4C0C-9CBD-C13506AC1927}" type="pres">
      <dgm:prSet presAssocID="{76FA266D-B9FA-474D-B705-609C5AC85F2A}" presName="chTx" presStyleLbl="revTx" presStyleIdx="11" presStyleCnt="14"/>
      <dgm:spPr/>
      <dgm:t>
        <a:bodyPr/>
        <a:lstStyle/>
        <a:p>
          <a:endParaRPr lang="fr-FR"/>
        </a:p>
      </dgm:t>
    </dgm:pt>
    <dgm:pt modelId="{9DD482F8-9143-4CD6-B0DA-5804BF227D31}" type="pres">
      <dgm:prSet presAssocID="{76FA266D-B9FA-474D-B705-609C5AC85F2A}" presName="desTx" presStyleLbl="revTx" presStyleIdx="12" presStyleCnt="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85D540-D5F0-4485-9854-65E6644F2006}" type="pres">
      <dgm:prSet presAssocID="{76FA266D-B9FA-474D-B705-609C5AC85F2A}" presName="desBackupRightNorm" presStyleCnt="0"/>
      <dgm:spPr/>
      <dgm:t>
        <a:bodyPr/>
        <a:lstStyle/>
        <a:p>
          <a:endParaRPr lang="fr-FR"/>
        </a:p>
      </dgm:t>
    </dgm:pt>
    <dgm:pt modelId="{1C6087F2-ECA3-4641-AF04-E2538DC32236}" type="pres">
      <dgm:prSet presAssocID="{D022332D-A62D-4EB6-B3E1-69C8B30FC9D3}" presName="desSpace" presStyleCnt="0"/>
      <dgm:spPr/>
      <dgm:t>
        <a:bodyPr/>
        <a:lstStyle/>
        <a:p>
          <a:endParaRPr lang="fr-FR"/>
        </a:p>
      </dgm:t>
    </dgm:pt>
    <dgm:pt modelId="{9AA48047-2ED5-4680-8D2C-53727A9AFF2D}" type="pres">
      <dgm:prSet presAssocID="{F662B922-7070-4D64-9BC9-CC99BF4E0D26}" presName="parComposite" presStyleCnt="0"/>
      <dgm:spPr/>
      <dgm:t>
        <a:bodyPr/>
        <a:lstStyle/>
        <a:p>
          <a:endParaRPr lang="fr-FR"/>
        </a:p>
      </dgm:t>
    </dgm:pt>
    <dgm:pt modelId="{8BA3D891-ED5F-43C7-91B2-98F97A0FDC76}" type="pres">
      <dgm:prSet presAssocID="{F662B922-7070-4D64-9BC9-CC99BF4E0D26}" presName="parBigCircle" presStyleLbl="node0" presStyleIdx="3" presStyleCnt="4"/>
      <dgm:spPr/>
      <dgm:t>
        <a:bodyPr/>
        <a:lstStyle/>
        <a:p>
          <a:endParaRPr lang="fr-FR"/>
        </a:p>
      </dgm:t>
    </dgm:pt>
    <dgm:pt modelId="{40462E58-7DF4-4E88-9DCC-1261C9A0E0AF}" type="pres">
      <dgm:prSet presAssocID="{F662B922-7070-4D64-9BC9-CC99BF4E0D26}" presName="parTx" presStyleLbl="revTx" presStyleIdx="13" presStyleCnt="14"/>
      <dgm:spPr/>
      <dgm:t>
        <a:bodyPr/>
        <a:lstStyle/>
        <a:p>
          <a:endParaRPr lang="fr-FR"/>
        </a:p>
      </dgm:t>
    </dgm:pt>
    <dgm:pt modelId="{84ACA4D3-CACF-4DC4-9E65-C317B739F06D}" type="pres">
      <dgm:prSet presAssocID="{F662B922-7070-4D64-9BC9-CC99BF4E0D26}" presName="bSpace" presStyleCnt="0"/>
      <dgm:spPr/>
      <dgm:t>
        <a:bodyPr/>
        <a:lstStyle/>
        <a:p>
          <a:endParaRPr lang="fr-FR"/>
        </a:p>
      </dgm:t>
    </dgm:pt>
    <dgm:pt modelId="{69374E92-9FAA-4823-AE08-ED1976E0A54E}" type="pres">
      <dgm:prSet presAssocID="{F662B922-7070-4D64-9BC9-CC99BF4E0D26}" presName="parBackupNorm" presStyleCnt="0"/>
      <dgm:spPr/>
      <dgm:t>
        <a:bodyPr/>
        <a:lstStyle/>
        <a:p>
          <a:endParaRPr lang="fr-FR"/>
        </a:p>
      </dgm:t>
    </dgm:pt>
    <dgm:pt modelId="{1ED5F1C0-B3B2-4FC6-8480-D180E8EED379}" type="pres">
      <dgm:prSet presAssocID="{E75D252F-B239-44A0-A92D-BAE20C975A32}" presName="parSpace" presStyleCnt="0"/>
      <dgm:spPr/>
      <dgm:t>
        <a:bodyPr/>
        <a:lstStyle/>
        <a:p>
          <a:endParaRPr lang="fr-FR"/>
        </a:p>
      </dgm:t>
    </dgm:pt>
  </dgm:ptLst>
  <dgm:cxnLst>
    <dgm:cxn modelId="{F9A68B29-5C33-4DE4-874D-66F54CEB8298}" srcId="{6010A549-3BE0-4685-9001-4E1E9ADDB566}" destId="{A6D3DCAC-8F24-4FCA-8E1D-7D3A38E21FDA}" srcOrd="0" destOrd="0" parTransId="{FE57D121-675D-4971-AE8A-83CE20462A29}" sibTransId="{35F058BC-6C28-450D-82B4-FA88ED918593}"/>
    <dgm:cxn modelId="{8F118E25-98C7-C24F-83FB-25D8C13E07D4}" type="presOf" srcId="{018C8478-EF15-4D21-895B-C6B13CA6C9DB}" destId="{09D1FDAE-0A63-427A-AEFB-2ED82973A056}" srcOrd="0" destOrd="0" presId="urn:microsoft.com/office/officeart/2008/layout/CircleAccentTimeline"/>
    <dgm:cxn modelId="{AE66EF86-95E3-F444-ACE1-2C0843B4E95C}" type="presOf" srcId="{C891FF29-F371-4A18-B594-19F6E3523563}" destId="{61D535DC-19DE-4BFD-B1B0-4EB5AAC81484}" srcOrd="0" destOrd="0" presId="urn:microsoft.com/office/officeart/2008/layout/CircleAccentTimeline"/>
    <dgm:cxn modelId="{A193CCA1-3F20-49A5-9368-242453123878}" srcId="{018C8478-EF15-4D21-895B-C6B13CA6C9DB}" destId="{76FA266D-B9FA-474D-B705-609C5AC85F2A}" srcOrd="0" destOrd="0" parTransId="{F7446B14-2E4C-40BD-9583-1C5E75EAC8FB}" sibTransId="{D022332D-A62D-4EB6-B3E1-69C8B30FC9D3}"/>
    <dgm:cxn modelId="{A2CEE8A1-0E27-3E46-BD5F-514144367AF9}" type="presOf" srcId="{3D70C633-4480-493F-86B4-4D8BFB58DAAD}" destId="{0D73C0FD-4D10-424B-BEFA-60C8B665C685}" srcOrd="0" destOrd="0" presId="urn:microsoft.com/office/officeart/2008/layout/CircleAccentTimeline"/>
    <dgm:cxn modelId="{FE169B91-9546-4E87-9874-558EABAB1356}" srcId="{6010A549-3BE0-4685-9001-4E1E9ADDB566}" destId="{3D70C633-4480-493F-86B4-4D8BFB58DAAD}" srcOrd="1" destOrd="0" parTransId="{945456D3-1512-49DA-A981-FAF09B87CCCE}" sibTransId="{AE8F0840-E972-4FC9-A69D-5AFE21CDE4D0}"/>
    <dgm:cxn modelId="{DA023ADB-86B0-2247-B413-54EFC8DC1F33}" type="presOf" srcId="{F662B922-7070-4D64-9BC9-CC99BF4E0D26}" destId="{40462E58-7DF4-4E88-9DCC-1261C9A0E0AF}" srcOrd="0" destOrd="0" presId="urn:microsoft.com/office/officeart/2008/layout/CircleAccentTimeline"/>
    <dgm:cxn modelId="{70B69A36-2F3F-48AA-AA0F-C5FA4DCD180B}" srcId="{47827E34-1649-4AB0-B5AC-610C565A28C6}" destId="{84FE7A04-16C6-49A5-AD93-6C170E20E158}" srcOrd="1" destOrd="0" parTransId="{5FAFD5C7-EDC4-4447-A804-B0C58B397919}" sibTransId="{7FBE1778-9C95-459E-98A3-127A1CFFF297}"/>
    <dgm:cxn modelId="{B77A6E57-76D5-4F7A-BD01-2566634A8BB7}" srcId="{47827E34-1649-4AB0-B5AC-610C565A28C6}" destId="{0FBABE7E-C309-469C-88A9-185A62004BAB}" srcOrd="0" destOrd="0" parTransId="{D37B88E5-2D44-4525-A138-BFAB0D93C998}" sibTransId="{8BEB8A58-1146-425A-A584-EBDBC65EEAE8}"/>
    <dgm:cxn modelId="{6C7DA7D2-D042-8E42-A6FC-0DC84452778B}" type="presOf" srcId="{0FBABE7E-C309-469C-88A9-185A62004BAB}" destId="{A890935F-1F8A-4FC9-9D64-2904E31788CE}" srcOrd="0" destOrd="0" presId="urn:microsoft.com/office/officeart/2008/layout/CircleAccentTimeline"/>
    <dgm:cxn modelId="{0BAF308A-B149-1F42-BA58-5738B365E2A1}" type="presOf" srcId="{47827E34-1649-4AB0-B5AC-610C565A28C6}" destId="{DD13488C-4EFA-4FF7-87E8-31A4193EFD33}" srcOrd="0" destOrd="0" presId="urn:microsoft.com/office/officeart/2008/layout/CircleAccentTimeline"/>
    <dgm:cxn modelId="{5FEE7F0E-91FF-480B-890B-FE0A7B26A64E}" srcId="{C891FF29-F371-4A18-B594-19F6E3523563}" destId="{F662B922-7070-4D64-9BC9-CC99BF4E0D26}" srcOrd="3" destOrd="0" parTransId="{852A8A44-3EAC-4059-AF79-E6EDE749ADCB}" sibTransId="{E75D252F-B239-44A0-A92D-BAE20C975A32}"/>
    <dgm:cxn modelId="{6D6078EB-54F2-4A16-A93C-F5EF9470A3CE}" srcId="{C891FF29-F371-4A18-B594-19F6E3523563}" destId="{018C8478-EF15-4D21-895B-C6B13CA6C9DB}" srcOrd="2" destOrd="0" parTransId="{14F2E756-5773-4894-91E6-C415D4EFBAE1}" sibTransId="{ED61B56B-1CFA-41F9-9E3B-37E727069FED}"/>
    <dgm:cxn modelId="{84D52AA0-7A42-8C4A-8FCD-72F27783653C}" type="presOf" srcId="{84FE7A04-16C6-49A5-AD93-6C170E20E158}" destId="{8941158B-9ABF-4A6C-8017-E3B95017A297}" srcOrd="0" destOrd="0" presId="urn:microsoft.com/office/officeart/2008/layout/CircleAccentTimeline"/>
    <dgm:cxn modelId="{D2BA9753-F0C6-2E4A-BF36-19C2524D55DF}" type="presOf" srcId="{76FA266D-B9FA-474D-B705-609C5AC85F2A}" destId="{2F3DDB1D-C307-4C0C-9CBD-C13506AC1927}" srcOrd="0" destOrd="0" presId="urn:microsoft.com/office/officeart/2008/layout/CircleAccentTimeline"/>
    <dgm:cxn modelId="{37476EA5-1F7D-4E53-9611-59CD9FD8BB58}" srcId="{C891FF29-F371-4A18-B594-19F6E3523563}" destId="{6010A549-3BE0-4685-9001-4E1E9ADDB566}" srcOrd="1" destOrd="0" parTransId="{2B94ABB6-01CB-4D7E-89F5-D76D3E5D548B}" sibTransId="{4F548DBF-D102-4674-9FAF-3666BBEE513B}"/>
    <dgm:cxn modelId="{C9A5CABA-5C79-D04F-8024-02197B08163F}" type="presOf" srcId="{6010A549-3BE0-4685-9001-4E1E9ADDB566}" destId="{D51CFF43-FB2C-4558-B590-72B380D3203B}" srcOrd="0" destOrd="0" presId="urn:microsoft.com/office/officeart/2008/layout/CircleAccentTimeline"/>
    <dgm:cxn modelId="{17C8EBDA-004F-CA46-864F-6AFD0E1FDAA7}" type="presOf" srcId="{A6D3DCAC-8F24-4FCA-8E1D-7D3A38E21FDA}" destId="{F295A0B8-32A2-4AF7-8117-75F7FF616F96}" srcOrd="0" destOrd="0" presId="urn:microsoft.com/office/officeart/2008/layout/CircleAccentTimeline"/>
    <dgm:cxn modelId="{1DD3D7DF-B004-4F28-82FC-FDB4C78D9F9F}" srcId="{C891FF29-F371-4A18-B594-19F6E3523563}" destId="{47827E34-1649-4AB0-B5AC-610C565A28C6}" srcOrd="0" destOrd="0" parTransId="{287F6533-80A0-43A8-B93F-32AD2175513F}" sibTransId="{1E472A28-E5C6-4839-8060-5BE75E393802}"/>
    <dgm:cxn modelId="{45F4DA42-C1D2-8D45-AA43-C35207CB3FCF}" type="presParOf" srcId="{61D535DC-19DE-4BFD-B1B0-4EB5AAC81484}" destId="{3D6C5789-825E-466A-9A2D-8E93F3D7200C}" srcOrd="0" destOrd="0" presId="urn:microsoft.com/office/officeart/2008/layout/CircleAccentTimeline"/>
    <dgm:cxn modelId="{892D68EC-A9EF-F340-BC67-585E65C8F118}" type="presParOf" srcId="{3D6C5789-825E-466A-9A2D-8E93F3D7200C}" destId="{1B86ADBA-77F2-4C38-A652-E029B9984B6B}" srcOrd="0" destOrd="0" presId="urn:microsoft.com/office/officeart/2008/layout/CircleAccentTimeline"/>
    <dgm:cxn modelId="{BC18A96F-5280-BD46-B718-2E2F20425443}" type="presParOf" srcId="{3D6C5789-825E-466A-9A2D-8E93F3D7200C}" destId="{DD13488C-4EFA-4FF7-87E8-31A4193EFD33}" srcOrd="1" destOrd="0" presId="urn:microsoft.com/office/officeart/2008/layout/CircleAccentTimeline"/>
    <dgm:cxn modelId="{3D1BB3DA-7AE8-4246-BB9E-40879F44717B}" type="presParOf" srcId="{3D6C5789-825E-466A-9A2D-8E93F3D7200C}" destId="{8478488D-AD8F-4FCE-87FE-1D40A1E2FD7C}" srcOrd="2" destOrd="0" presId="urn:microsoft.com/office/officeart/2008/layout/CircleAccentTimeline"/>
    <dgm:cxn modelId="{107C3E8F-9D46-FD48-A309-D6C3D6D30FC8}" type="presParOf" srcId="{61D535DC-19DE-4BFD-B1B0-4EB5AAC81484}" destId="{85F678E0-F72D-46E2-8D69-5F12ABB17574}" srcOrd="1" destOrd="0" presId="urn:microsoft.com/office/officeart/2008/layout/CircleAccentTimeline"/>
    <dgm:cxn modelId="{6F1FADBF-9F82-A745-B310-020F407FB731}" type="presParOf" srcId="{61D535DC-19DE-4BFD-B1B0-4EB5AAC81484}" destId="{F3A7B442-5EA6-47E9-B98E-82FD14258034}" srcOrd="2" destOrd="0" presId="urn:microsoft.com/office/officeart/2008/layout/CircleAccentTimeline"/>
    <dgm:cxn modelId="{F53966D9-B128-344F-AAE2-2994F5481D86}" type="presParOf" srcId="{61D535DC-19DE-4BFD-B1B0-4EB5AAC81484}" destId="{EEBEB7B6-9986-4A4C-B4F2-79DD50EAE386}" srcOrd="3" destOrd="0" presId="urn:microsoft.com/office/officeart/2008/layout/CircleAccentTimeline"/>
    <dgm:cxn modelId="{D9AA3BA9-857B-8049-81B4-15D17516E77B}" type="presParOf" srcId="{61D535DC-19DE-4BFD-B1B0-4EB5AAC81484}" destId="{53A866AE-5B4F-4032-9CB2-A26790003950}" srcOrd="4" destOrd="0" presId="urn:microsoft.com/office/officeart/2008/layout/CircleAccentTimeline"/>
    <dgm:cxn modelId="{F74943E9-D4B0-614F-8C89-B0355B30B1A8}" type="presParOf" srcId="{53A866AE-5B4F-4032-9CB2-A26790003950}" destId="{FD707809-9B15-49F5-B570-8F1F3CCB500D}" srcOrd="0" destOrd="0" presId="urn:microsoft.com/office/officeart/2008/layout/CircleAccentTimeline"/>
    <dgm:cxn modelId="{0706DED0-27DA-7C45-9DA2-6594F95EC621}" type="presParOf" srcId="{53A866AE-5B4F-4032-9CB2-A26790003950}" destId="{A890935F-1F8A-4FC9-9D64-2904E31788CE}" srcOrd="1" destOrd="0" presId="urn:microsoft.com/office/officeart/2008/layout/CircleAccentTimeline"/>
    <dgm:cxn modelId="{4D0253D7-3089-5543-AD1B-27BBF90C1ABD}" type="presParOf" srcId="{53A866AE-5B4F-4032-9CB2-A26790003950}" destId="{21A38329-6358-4995-BD00-549AF01FD579}" srcOrd="2" destOrd="0" presId="urn:microsoft.com/office/officeart/2008/layout/CircleAccentTimeline"/>
    <dgm:cxn modelId="{9960F723-C3E0-624E-AABA-00D46151C60F}" type="presParOf" srcId="{61D535DC-19DE-4BFD-B1B0-4EB5AAC81484}" destId="{7B113C2B-FF5B-4820-9767-610CF0A4EF92}" srcOrd="5" destOrd="0" presId="urn:microsoft.com/office/officeart/2008/layout/CircleAccentTimeline"/>
    <dgm:cxn modelId="{A3483660-6E7E-4044-9274-27BA748C1D6A}" type="presParOf" srcId="{61D535DC-19DE-4BFD-B1B0-4EB5AAC81484}" destId="{4330B2F5-9834-4FBF-AFD7-CCFE29C55BF4}" srcOrd="6" destOrd="0" presId="urn:microsoft.com/office/officeart/2008/layout/CircleAccentTimeline"/>
    <dgm:cxn modelId="{440FC0B1-7ECC-664E-9221-0E1AAFD724B3}" type="presParOf" srcId="{61D535DC-19DE-4BFD-B1B0-4EB5AAC81484}" destId="{5EA2E560-BC03-4062-9BA6-4B3EAA6A1194}" srcOrd="7" destOrd="0" presId="urn:microsoft.com/office/officeart/2008/layout/CircleAccentTimeline"/>
    <dgm:cxn modelId="{2CD52E22-C1E3-6D4E-AEE3-14BAEC55D120}" type="presParOf" srcId="{61D535DC-19DE-4BFD-B1B0-4EB5AAC81484}" destId="{FE55ACDF-AD22-45F5-B5E8-B4D8D4FE5793}" srcOrd="8" destOrd="0" presId="urn:microsoft.com/office/officeart/2008/layout/CircleAccentTimeline"/>
    <dgm:cxn modelId="{9A891083-4AF9-9D4D-A1DD-5BF812DB5EDC}" type="presParOf" srcId="{FE55ACDF-AD22-45F5-B5E8-B4D8D4FE5793}" destId="{0ECDB2A5-69C5-44AD-BD41-A1058D77E61C}" srcOrd="0" destOrd="0" presId="urn:microsoft.com/office/officeart/2008/layout/CircleAccentTimeline"/>
    <dgm:cxn modelId="{6EAE4A67-7DBD-2A4E-B13A-0B4E057BFF51}" type="presParOf" srcId="{FE55ACDF-AD22-45F5-B5E8-B4D8D4FE5793}" destId="{8941158B-9ABF-4A6C-8017-E3B95017A297}" srcOrd="1" destOrd="0" presId="urn:microsoft.com/office/officeart/2008/layout/CircleAccentTimeline"/>
    <dgm:cxn modelId="{7F22AA5D-41CF-A04D-BAE4-829C9C5C7E78}" type="presParOf" srcId="{FE55ACDF-AD22-45F5-B5E8-B4D8D4FE5793}" destId="{D0C97350-9E3C-4AE3-8BD2-4257430DF94F}" srcOrd="2" destOrd="0" presId="urn:microsoft.com/office/officeart/2008/layout/CircleAccentTimeline"/>
    <dgm:cxn modelId="{1FAEE402-8255-3A4B-B2A4-F05F6CE1D07C}" type="presParOf" srcId="{61D535DC-19DE-4BFD-B1B0-4EB5AAC81484}" destId="{AE2F9145-6F28-4BBE-8DDB-1FA0AF21D945}" srcOrd="9" destOrd="0" presId="urn:microsoft.com/office/officeart/2008/layout/CircleAccentTimeline"/>
    <dgm:cxn modelId="{008E66D6-A512-074D-ADFA-BAC2651EB177}" type="presParOf" srcId="{61D535DC-19DE-4BFD-B1B0-4EB5AAC81484}" destId="{8DD379DA-3BC1-40E7-A5A5-8E1CA4542D5F}" srcOrd="10" destOrd="0" presId="urn:microsoft.com/office/officeart/2008/layout/CircleAccentTimeline"/>
    <dgm:cxn modelId="{0D033949-54BC-8245-AD4C-8F619C8E3E0F}" type="presParOf" srcId="{61D535DC-19DE-4BFD-B1B0-4EB5AAC81484}" destId="{4C89990D-ED5C-431F-964B-8FE1CD7BD639}" srcOrd="11" destOrd="0" presId="urn:microsoft.com/office/officeart/2008/layout/CircleAccentTimeline"/>
    <dgm:cxn modelId="{2A677C3D-442D-6146-A1FC-E6685E6F00D0}" type="presParOf" srcId="{4C89990D-ED5C-431F-964B-8FE1CD7BD639}" destId="{87CF08BF-0518-402C-BC06-A9CA99304870}" srcOrd="0" destOrd="0" presId="urn:microsoft.com/office/officeart/2008/layout/CircleAccentTimeline"/>
    <dgm:cxn modelId="{4B0E9044-3896-B64C-BBD5-2E8B532648E2}" type="presParOf" srcId="{4C89990D-ED5C-431F-964B-8FE1CD7BD639}" destId="{D51CFF43-FB2C-4558-B590-72B380D3203B}" srcOrd="1" destOrd="0" presId="urn:microsoft.com/office/officeart/2008/layout/CircleAccentTimeline"/>
    <dgm:cxn modelId="{13BDF8A5-084B-1D4D-8358-B000793EF60D}" type="presParOf" srcId="{4C89990D-ED5C-431F-964B-8FE1CD7BD639}" destId="{9A3D084F-B8B1-4736-A369-F28D8AB93672}" srcOrd="2" destOrd="0" presId="urn:microsoft.com/office/officeart/2008/layout/CircleAccentTimeline"/>
    <dgm:cxn modelId="{5C05B18E-7BDA-794D-ADD9-B1F7EB3B0420}" type="presParOf" srcId="{61D535DC-19DE-4BFD-B1B0-4EB5AAC81484}" destId="{C67ABC67-6869-4476-9743-6EBA5031CE41}" srcOrd="12" destOrd="0" presId="urn:microsoft.com/office/officeart/2008/layout/CircleAccentTimeline"/>
    <dgm:cxn modelId="{78F31766-747D-2346-BFA9-733FFCA11A9E}" type="presParOf" srcId="{61D535DC-19DE-4BFD-B1B0-4EB5AAC81484}" destId="{163C7D49-F383-43B8-807E-F4050445E9FD}" srcOrd="13" destOrd="0" presId="urn:microsoft.com/office/officeart/2008/layout/CircleAccentTimeline"/>
    <dgm:cxn modelId="{5F36592B-1419-504F-85FC-B6D4B3ADA28A}" type="presParOf" srcId="{61D535DC-19DE-4BFD-B1B0-4EB5AAC81484}" destId="{C4554F97-65CE-4DB2-87BF-4E6BEE77D3C5}" srcOrd="14" destOrd="0" presId="urn:microsoft.com/office/officeart/2008/layout/CircleAccentTimeline"/>
    <dgm:cxn modelId="{77E0E11D-F6D8-454B-B317-09BD149713BF}" type="presParOf" srcId="{61D535DC-19DE-4BFD-B1B0-4EB5AAC81484}" destId="{61ADDEE7-E65D-4070-A594-0DA20DD60596}" srcOrd="15" destOrd="0" presId="urn:microsoft.com/office/officeart/2008/layout/CircleAccentTimeline"/>
    <dgm:cxn modelId="{C393217C-8D85-7346-92DB-9B9A4FD4200D}" type="presParOf" srcId="{61ADDEE7-E65D-4070-A594-0DA20DD60596}" destId="{791C7B02-2D11-44A2-8C8F-CCD5E5461135}" srcOrd="0" destOrd="0" presId="urn:microsoft.com/office/officeart/2008/layout/CircleAccentTimeline"/>
    <dgm:cxn modelId="{6D7B5780-76AD-5D44-B6E0-3683C0F19C7E}" type="presParOf" srcId="{61ADDEE7-E65D-4070-A594-0DA20DD60596}" destId="{F295A0B8-32A2-4AF7-8117-75F7FF616F96}" srcOrd="1" destOrd="0" presId="urn:microsoft.com/office/officeart/2008/layout/CircleAccentTimeline"/>
    <dgm:cxn modelId="{1F1B29BF-F42B-CC4B-AB60-77192C1D8F0B}" type="presParOf" srcId="{61ADDEE7-E65D-4070-A594-0DA20DD60596}" destId="{1BF49BB4-469C-4371-801C-4409D199A374}" srcOrd="2" destOrd="0" presId="urn:microsoft.com/office/officeart/2008/layout/CircleAccentTimeline"/>
    <dgm:cxn modelId="{A1D956D9-19CC-2340-82CA-A3E9D776CD29}" type="presParOf" srcId="{61D535DC-19DE-4BFD-B1B0-4EB5AAC81484}" destId="{FAFA5F53-12D4-4FDA-B092-F5723DDE0EE6}" srcOrd="16" destOrd="0" presId="urn:microsoft.com/office/officeart/2008/layout/CircleAccentTimeline"/>
    <dgm:cxn modelId="{91D87583-70C5-C942-A505-12F36227B03D}" type="presParOf" srcId="{61D535DC-19DE-4BFD-B1B0-4EB5AAC81484}" destId="{6BF23EB7-3CC3-4016-AA5B-894019EE30DA}" srcOrd="17" destOrd="0" presId="urn:microsoft.com/office/officeart/2008/layout/CircleAccentTimeline"/>
    <dgm:cxn modelId="{5E478C8E-3849-7048-9558-8289E9F351B8}" type="presParOf" srcId="{61D535DC-19DE-4BFD-B1B0-4EB5AAC81484}" destId="{BB0A00E0-F83C-4DA9-AD81-1FD3A1A68CFC}" srcOrd="18" destOrd="0" presId="urn:microsoft.com/office/officeart/2008/layout/CircleAccentTimeline"/>
    <dgm:cxn modelId="{CEFB7D91-1758-1343-B0C0-B63202365AAF}" type="presParOf" srcId="{61D535DC-19DE-4BFD-B1B0-4EB5AAC81484}" destId="{A5B74305-138E-44FF-BA94-7C696782FCFF}" srcOrd="19" destOrd="0" presId="urn:microsoft.com/office/officeart/2008/layout/CircleAccentTimeline"/>
    <dgm:cxn modelId="{09A3653F-72FA-E64B-8D9E-1F2F6D7AD995}" type="presParOf" srcId="{A5B74305-138E-44FF-BA94-7C696782FCFF}" destId="{360223AE-9B3C-4D11-B5C0-5281A42B7847}" srcOrd="0" destOrd="0" presId="urn:microsoft.com/office/officeart/2008/layout/CircleAccentTimeline"/>
    <dgm:cxn modelId="{14BF174C-8FBD-BA4B-8210-0E7BD0289DBE}" type="presParOf" srcId="{A5B74305-138E-44FF-BA94-7C696782FCFF}" destId="{0D73C0FD-4D10-424B-BEFA-60C8B665C685}" srcOrd="1" destOrd="0" presId="urn:microsoft.com/office/officeart/2008/layout/CircleAccentTimeline"/>
    <dgm:cxn modelId="{081AC1EB-558B-9F41-8923-423CCE405E94}" type="presParOf" srcId="{A5B74305-138E-44FF-BA94-7C696782FCFF}" destId="{863A1135-31C3-449B-90B3-CC428A10D640}" srcOrd="2" destOrd="0" presId="urn:microsoft.com/office/officeart/2008/layout/CircleAccentTimeline"/>
    <dgm:cxn modelId="{84CF1F5D-D251-EE4F-B493-8403DDD85BA0}" type="presParOf" srcId="{61D535DC-19DE-4BFD-B1B0-4EB5AAC81484}" destId="{6B801C5B-EF34-47EB-8F2A-12518DB44833}" srcOrd="20" destOrd="0" presId="urn:microsoft.com/office/officeart/2008/layout/CircleAccentTimeline"/>
    <dgm:cxn modelId="{B83C6ADF-C627-8C42-AB0C-8ED15934F93C}" type="presParOf" srcId="{61D535DC-19DE-4BFD-B1B0-4EB5AAC81484}" destId="{40C97D9E-8D3C-4135-920B-0CA6C66E59F5}" srcOrd="21" destOrd="0" presId="urn:microsoft.com/office/officeart/2008/layout/CircleAccentTimeline"/>
    <dgm:cxn modelId="{EA46102B-EDAF-5D48-A8D4-AFABC04EB531}" type="presParOf" srcId="{61D535DC-19DE-4BFD-B1B0-4EB5AAC81484}" destId="{953EA180-9C03-4251-9615-68B8F236F424}" srcOrd="22" destOrd="0" presId="urn:microsoft.com/office/officeart/2008/layout/CircleAccentTimeline"/>
    <dgm:cxn modelId="{6A421C4F-A07C-654D-8784-54E186F89909}" type="presParOf" srcId="{953EA180-9C03-4251-9615-68B8F236F424}" destId="{4F583854-D21C-45B9-A9FB-720A1D722F85}" srcOrd="0" destOrd="0" presId="urn:microsoft.com/office/officeart/2008/layout/CircleAccentTimeline"/>
    <dgm:cxn modelId="{25F438C1-E379-994F-8286-7A399573E3F3}" type="presParOf" srcId="{953EA180-9C03-4251-9615-68B8F236F424}" destId="{09D1FDAE-0A63-427A-AEFB-2ED82973A056}" srcOrd="1" destOrd="0" presId="urn:microsoft.com/office/officeart/2008/layout/CircleAccentTimeline"/>
    <dgm:cxn modelId="{905CDB47-33D0-C34B-A445-4CDBC50B7502}" type="presParOf" srcId="{953EA180-9C03-4251-9615-68B8F236F424}" destId="{08CA4F7A-1E87-4D45-AD65-3B3E6EF3ACF3}" srcOrd="2" destOrd="0" presId="urn:microsoft.com/office/officeart/2008/layout/CircleAccentTimeline"/>
    <dgm:cxn modelId="{9D2D5E5A-69E4-A84D-88D6-74F3433DCE54}" type="presParOf" srcId="{61D535DC-19DE-4BFD-B1B0-4EB5AAC81484}" destId="{97634906-2F95-40DF-B73C-7C86C482AAE4}" srcOrd="23" destOrd="0" presId="urn:microsoft.com/office/officeart/2008/layout/CircleAccentTimeline"/>
    <dgm:cxn modelId="{5B6E67EC-868A-6548-9794-A42A87BEDD85}" type="presParOf" srcId="{61D535DC-19DE-4BFD-B1B0-4EB5AAC81484}" destId="{85E6DEFA-3D12-4B69-B0E7-EB355DE18DB2}" srcOrd="24" destOrd="0" presId="urn:microsoft.com/office/officeart/2008/layout/CircleAccentTimeline"/>
    <dgm:cxn modelId="{8C733BCC-5671-C54E-A56A-8F2529AD0C1E}" type="presParOf" srcId="{61D535DC-19DE-4BFD-B1B0-4EB5AAC81484}" destId="{5261CAE5-05C5-42C6-83BC-EBAABA9CC532}" srcOrd="25" destOrd="0" presId="urn:microsoft.com/office/officeart/2008/layout/CircleAccentTimeline"/>
    <dgm:cxn modelId="{09CABB4A-0856-0847-B311-C158FDEC90B9}" type="presParOf" srcId="{61D535DC-19DE-4BFD-B1B0-4EB5AAC81484}" destId="{0453CBF9-FFFA-45D0-8573-968D3CDE68D6}" srcOrd="26" destOrd="0" presId="urn:microsoft.com/office/officeart/2008/layout/CircleAccentTimeline"/>
    <dgm:cxn modelId="{F69364AE-ECB9-224C-AC12-C5E7C4D163C8}" type="presParOf" srcId="{0453CBF9-FFFA-45D0-8573-968D3CDE68D6}" destId="{F8A479A3-72B2-4F22-A528-1C3FEFD1E992}" srcOrd="0" destOrd="0" presId="urn:microsoft.com/office/officeart/2008/layout/CircleAccentTimeline"/>
    <dgm:cxn modelId="{52513ECE-62B8-AF46-8B2C-B484B79F25A0}" type="presParOf" srcId="{0453CBF9-FFFA-45D0-8573-968D3CDE68D6}" destId="{2F3DDB1D-C307-4C0C-9CBD-C13506AC1927}" srcOrd="1" destOrd="0" presId="urn:microsoft.com/office/officeart/2008/layout/CircleAccentTimeline"/>
    <dgm:cxn modelId="{AA031A1C-ECCD-F04F-8968-5CE19751C899}" type="presParOf" srcId="{0453CBF9-FFFA-45D0-8573-968D3CDE68D6}" destId="{9DD482F8-9143-4CD6-B0DA-5804BF227D31}" srcOrd="2" destOrd="0" presId="urn:microsoft.com/office/officeart/2008/layout/CircleAccentTimeline"/>
    <dgm:cxn modelId="{741DE7DB-3827-A247-BE99-BB5ECD721C31}" type="presParOf" srcId="{61D535DC-19DE-4BFD-B1B0-4EB5AAC81484}" destId="{8685D540-D5F0-4485-9854-65E6644F2006}" srcOrd="27" destOrd="0" presId="urn:microsoft.com/office/officeart/2008/layout/CircleAccentTimeline"/>
    <dgm:cxn modelId="{92255FA2-7DAC-F84D-AA67-43312A93B5E1}" type="presParOf" srcId="{61D535DC-19DE-4BFD-B1B0-4EB5AAC81484}" destId="{1C6087F2-ECA3-4641-AF04-E2538DC32236}" srcOrd="28" destOrd="0" presId="urn:microsoft.com/office/officeart/2008/layout/CircleAccentTimeline"/>
    <dgm:cxn modelId="{88C66DFA-4B1A-0A48-825C-52C0B2EC45B3}" type="presParOf" srcId="{61D535DC-19DE-4BFD-B1B0-4EB5AAC81484}" destId="{9AA48047-2ED5-4680-8D2C-53727A9AFF2D}" srcOrd="29" destOrd="0" presId="urn:microsoft.com/office/officeart/2008/layout/CircleAccentTimeline"/>
    <dgm:cxn modelId="{E5C5A51C-ED90-D945-9AD4-8C98B1ED0E81}" type="presParOf" srcId="{9AA48047-2ED5-4680-8D2C-53727A9AFF2D}" destId="{8BA3D891-ED5F-43C7-91B2-98F97A0FDC76}" srcOrd="0" destOrd="0" presId="urn:microsoft.com/office/officeart/2008/layout/CircleAccentTimeline"/>
    <dgm:cxn modelId="{CE93BE11-7F2E-B646-AE25-1EB9BD33ADE4}" type="presParOf" srcId="{9AA48047-2ED5-4680-8D2C-53727A9AFF2D}" destId="{40462E58-7DF4-4E88-9DCC-1261C9A0E0AF}" srcOrd="1" destOrd="0" presId="urn:microsoft.com/office/officeart/2008/layout/CircleAccentTimeline"/>
    <dgm:cxn modelId="{13034769-14C1-6C4D-A4DF-191165CD7082}" type="presParOf" srcId="{9AA48047-2ED5-4680-8D2C-53727A9AFF2D}" destId="{84ACA4D3-CACF-4DC4-9E65-C317B739F06D}" srcOrd="2" destOrd="0" presId="urn:microsoft.com/office/officeart/2008/layout/CircleAccentTimeline"/>
    <dgm:cxn modelId="{DF69B6ED-ED6F-8A4D-905B-2529A5056A68}" type="presParOf" srcId="{61D535DC-19DE-4BFD-B1B0-4EB5AAC81484}" destId="{69374E92-9FAA-4823-AE08-ED1976E0A54E}" srcOrd="30" destOrd="0" presId="urn:microsoft.com/office/officeart/2008/layout/CircleAccentTimeline"/>
    <dgm:cxn modelId="{DA268663-6710-7642-A370-9DA6F46460A9}" type="presParOf" srcId="{61D535DC-19DE-4BFD-B1B0-4EB5AAC81484}" destId="{1ED5F1C0-B3B2-4FC6-8480-D180E8EED379}" srcOrd="3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97880CA-3CAE-4FFB-9781-18CF1654DCC2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836F19B6-D8F3-493B-8FE3-57407DC5A530}">
      <dgm:prSet phldrT="[Texte]"/>
      <dgm:spPr/>
      <dgm:t>
        <a:bodyPr/>
        <a:lstStyle/>
        <a:p>
          <a:r>
            <a:rPr lang="fr-FR" b="1" smtClean="0"/>
            <a:t>Exploitation</a:t>
          </a:r>
          <a:endParaRPr lang="fr-FR" b="1" dirty="0"/>
        </a:p>
      </dgm:t>
    </dgm:pt>
    <dgm:pt modelId="{69B305EF-C6F8-420C-955F-D7B5FC49E9D9}" type="parTrans" cxnId="{85A23418-7C63-4339-90F8-29E881400D21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9FEB8954-55BA-4DB5-8554-64DF88CCB3FC}" type="sibTrans" cxnId="{85A23418-7C63-4339-90F8-29E881400D21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7C7F43AE-D2C9-4FF0-9362-E6FF579714FF}">
      <dgm:prSet phldrT="[Texte]"/>
      <dgm:spPr/>
      <dgm:t>
        <a:bodyPr/>
        <a:lstStyle/>
        <a:p>
          <a:r>
            <a:rPr lang="fr-FR" dirty="0" smtClean="0"/>
            <a:t>Comment les résultats seront utilisés et mis en avant auprès du public cible ?</a:t>
          </a:r>
          <a:endParaRPr lang="fr-FR" dirty="0"/>
        </a:p>
      </dgm:t>
    </dgm:pt>
    <dgm:pt modelId="{B5D63380-BF50-404B-B8CE-DE7DD75D19BC}" type="parTrans" cxnId="{B4EFFF28-BD51-4F0D-A270-053BE9202C2C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6B3CEDB3-0EBF-4BC3-A36B-811684649D98}" type="sibTrans" cxnId="{B4EFFF28-BD51-4F0D-A270-053BE9202C2C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643AD494-CA95-4F85-856E-82E374341CEC}">
      <dgm:prSet phldrT="[Texte]"/>
      <dgm:spPr/>
      <dgm:t>
        <a:bodyPr/>
        <a:lstStyle/>
        <a:p>
          <a:r>
            <a:rPr lang="fr-FR" b="1" smtClean="0"/>
            <a:t>Dissémination</a:t>
          </a:r>
          <a:endParaRPr lang="fr-FR" b="1" dirty="0"/>
        </a:p>
      </dgm:t>
    </dgm:pt>
    <dgm:pt modelId="{3423E1BD-1698-4195-9D0F-E8EC3B8B7732}" type="parTrans" cxnId="{372A319E-6C88-4C17-9F26-A5BD7F1353E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836C85C9-BEE5-48ED-94BF-3FC28E992379}" type="sibTrans" cxnId="{372A319E-6C88-4C17-9F26-A5BD7F1353E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6A4EF11B-2F5F-436E-9224-F4DB7BCC9C01}">
      <dgm:prSet phldrT="[Texte]"/>
      <dgm:spPr/>
      <dgm:t>
        <a:bodyPr/>
        <a:lstStyle/>
        <a:p>
          <a:r>
            <a:rPr lang="fr-FR" smtClean="0"/>
            <a:t>Comment les résultats et l’impact du projet seront présentés aux parties prenantes?</a:t>
          </a:r>
          <a:endParaRPr lang="fr-FR" dirty="0"/>
        </a:p>
      </dgm:t>
    </dgm:pt>
    <dgm:pt modelId="{598C54A4-2008-4180-A12A-4A7B76E449B9}" type="parTrans" cxnId="{7E1047E1-961E-4224-9DEC-CD31AF9E125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25F6EECA-86E3-4E8E-8106-86233562620C}" type="sibTrans" cxnId="{7E1047E1-961E-4224-9DEC-CD31AF9E125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A94FECE2-6769-47E1-9A54-92EBB2722225}">
      <dgm:prSet phldrT="[Texte]"/>
      <dgm:spPr/>
      <dgm:t>
        <a:bodyPr/>
        <a:lstStyle/>
        <a:p>
          <a:r>
            <a:rPr lang="fr-FR" b="1" smtClean="0"/>
            <a:t>Communication</a:t>
          </a:r>
          <a:endParaRPr lang="fr-FR" b="1" dirty="0"/>
        </a:p>
      </dgm:t>
    </dgm:pt>
    <dgm:pt modelId="{5D984FF9-A13E-4C9E-AF81-E4B5DF262F84}" type="parTrans" cxnId="{F18ED767-FEAB-4B6A-9ACF-D740591B840C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9998E2C4-3CFF-43DA-A6BF-BE0468F23E40}" type="sibTrans" cxnId="{F18ED767-FEAB-4B6A-9ACF-D740591B840C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25702260-13A9-4E27-A4FF-B49F8702901C}">
      <dgm:prSet phldrT="[Texte]"/>
      <dgm:spPr/>
      <dgm:t>
        <a:bodyPr/>
        <a:lstStyle/>
        <a:p>
          <a:r>
            <a:rPr lang="fr-FR" smtClean="0"/>
            <a:t>Comment les résultats seront présentés pour mettre en avant la Commission et la recherche auprès d’un large public ?</a:t>
          </a:r>
          <a:endParaRPr lang="fr-FR" dirty="0"/>
        </a:p>
      </dgm:t>
    </dgm:pt>
    <dgm:pt modelId="{B63EE68D-BB6D-424D-939B-F231B4601249}" type="parTrans" cxnId="{D5E22F24-6036-45FF-A2DD-24C9C44730A3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A2E8F8A7-50F2-4E94-A8CD-D07A557D2D77}" type="sibTrans" cxnId="{D5E22F24-6036-45FF-A2DD-24C9C44730A3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7ECD76CE-5DB8-405C-AEC7-C82732946696}">
      <dgm:prSet phldrT="[Texte]"/>
      <dgm:spPr/>
      <dgm:t>
        <a:bodyPr/>
        <a:lstStyle/>
        <a:p>
          <a:r>
            <a:rPr lang="fr-FR" smtClean="0"/>
            <a:t>Media, Internet, Cours, etc…</a:t>
          </a:r>
          <a:endParaRPr lang="fr-FR" dirty="0"/>
        </a:p>
      </dgm:t>
    </dgm:pt>
    <dgm:pt modelId="{3FB0F77F-F589-4488-97C9-2A78100EE6BE}" type="parTrans" cxnId="{DB7BF100-E159-4FC7-A6E7-A300726B1EE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97148511-AB49-4CD2-9A2D-4DEC94F56784}" type="sibTrans" cxnId="{DB7BF100-E159-4FC7-A6E7-A300726B1EE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37F76139-FBC7-48B6-9BAA-C2670E2FF41C}">
      <dgm:prSet phldrT="[Texte]"/>
      <dgm:spPr/>
      <dgm:t>
        <a:bodyPr/>
        <a:lstStyle/>
        <a:p>
          <a:r>
            <a:rPr lang="fr-FR" smtClean="0"/>
            <a:t>Publication, Ouvrage, Conférence, Cours, etc…</a:t>
          </a:r>
          <a:endParaRPr lang="fr-FR" dirty="0"/>
        </a:p>
      </dgm:t>
    </dgm:pt>
    <dgm:pt modelId="{85D3FE37-3379-4A0A-9508-247DBC07CD61}" type="parTrans" cxnId="{BEE7C05B-BE88-4059-B246-A8BDF78505C6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F41B0AD1-B876-47F0-B32F-E9C4F457F641}" type="sibTrans" cxnId="{BEE7C05B-BE88-4059-B246-A8BDF78505C6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E98598D9-493E-4517-8068-EC6BE27FC950}">
      <dgm:prSet phldrT="[Texte]"/>
      <dgm:spPr/>
      <dgm:t>
        <a:bodyPr/>
        <a:lstStyle/>
        <a:p>
          <a:r>
            <a:rPr lang="fr-FR" smtClean="0"/>
            <a:t>Produit, Licence, Service, Infrastructure, Maturation</a:t>
          </a:r>
          <a:endParaRPr lang="fr-FR" dirty="0"/>
        </a:p>
      </dgm:t>
    </dgm:pt>
    <dgm:pt modelId="{C667234F-9C31-4640-9B74-343DB0BEC43C}" type="parTrans" cxnId="{BCE81432-726D-4B5A-A7B0-24B479645F90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84618486-90B9-45EE-A564-5E3BA74CF53D}" type="sibTrans" cxnId="{BCE81432-726D-4B5A-A7B0-24B479645F90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6DE96D4A-59D3-419E-99D5-CB7E8A8F26AB}">
      <dgm:prSet phldrT="[Texte]"/>
      <dgm:spPr/>
      <dgm:t>
        <a:bodyPr/>
        <a:lstStyle/>
        <a:p>
          <a:r>
            <a:rPr lang="fr-FR" smtClean="0"/>
            <a:t>Open Access</a:t>
          </a:r>
          <a:endParaRPr lang="fr-FR" dirty="0"/>
        </a:p>
      </dgm:t>
    </dgm:pt>
    <dgm:pt modelId="{21E3BB42-857A-4D17-962B-EB2D6516FF37}" type="parTrans" cxnId="{B1AB60DA-A114-45F0-AC5C-D1F2E02A03FD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4D090C1C-F47A-4D72-AC9D-E8F52B8951DA}" type="sibTrans" cxnId="{B1AB60DA-A114-45F0-AC5C-D1F2E02A03FD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931DEEC5-B536-4720-A326-5260B732CA45}" type="pres">
      <dgm:prSet presAssocID="{897880CA-3CAE-4FFB-9781-18CF1654DC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F6FC948-0C0C-4B83-9C49-089F7EEDD7A7}" type="pres">
      <dgm:prSet presAssocID="{836F19B6-D8F3-493B-8FE3-57407DC5A530}" presName="linNode" presStyleCnt="0"/>
      <dgm:spPr/>
      <dgm:t>
        <a:bodyPr/>
        <a:lstStyle/>
        <a:p>
          <a:endParaRPr lang="fr-FR"/>
        </a:p>
      </dgm:t>
    </dgm:pt>
    <dgm:pt modelId="{F0465946-EFA1-4917-848B-B090D9245A9A}" type="pres">
      <dgm:prSet presAssocID="{836F19B6-D8F3-493B-8FE3-57407DC5A53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1D3ADE-98FC-40DD-BBEF-C7565F23360A}" type="pres">
      <dgm:prSet presAssocID="{836F19B6-D8F3-493B-8FE3-57407DC5A53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3A1B56-2799-4AAD-9966-2D096BAC3A50}" type="pres">
      <dgm:prSet presAssocID="{9FEB8954-55BA-4DB5-8554-64DF88CCB3FC}" presName="sp" presStyleCnt="0"/>
      <dgm:spPr/>
      <dgm:t>
        <a:bodyPr/>
        <a:lstStyle/>
        <a:p>
          <a:endParaRPr lang="fr-FR"/>
        </a:p>
      </dgm:t>
    </dgm:pt>
    <dgm:pt modelId="{6B214D87-8002-4EFC-A1BA-8BF6B52F7F30}" type="pres">
      <dgm:prSet presAssocID="{643AD494-CA95-4F85-856E-82E374341CEC}" presName="linNode" presStyleCnt="0"/>
      <dgm:spPr/>
      <dgm:t>
        <a:bodyPr/>
        <a:lstStyle/>
        <a:p>
          <a:endParaRPr lang="fr-FR"/>
        </a:p>
      </dgm:t>
    </dgm:pt>
    <dgm:pt modelId="{BBD1DFFC-3214-45FF-8EF7-09E7126774B8}" type="pres">
      <dgm:prSet presAssocID="{643AD494-CA95-4F85-856E-82E374341CE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DE0FEC-E6B5-430A-8BF2-F1AD551E2ED9}" type="pres">
      <dgm:prSet presAssocID="{643AD494-CA95-4F85-856E-82E374341CE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C38AC1-DF28-418B-BB10-1438128866BF}" type="pres">
      <dgm:prSet presAssocID="{836C85C9-BEE5-48ED-94BF-3FC28E992379}" presName="sp" presStyleCnt="0"/>
      <dgm:spPr/>
      <dgm:t>
        <a:bodyPr/>
        <a:lstStyle/>
        <a:p>
          <a:endParaRPr lang="fr-FR"/>
        </a:p>
      </dgm:t>
    </dgm:pt>
    <dgm:pt modelId="{B7F32301-6679-471D-84DE-90B2264FBB1F}" type="pres">
      <dgm:prSet presAssocID="{A94FECE2-6769-47E1-9A54-92EBB2722225}" presName="linNode" presStyleCnt="0"/>
      <dgm:spPr/>
      <dgm:t>
        <a:bodyPr/>
        <a:lstStyle/>
        <a:p>
          <a:endParaRPr lang="fr-FR"/>
        </a:p>
      </dgm:t>
    </dgm:pt>
    <dgm:pt modelId="{06395F22-1C8C-4131-A0D4-A7856CD5E065}" type="pres">
      <dgm:prSet presAssocID="{A94FECE2-6769-47E1-9A54-92EBB2722225}" presName="parentText" presStyleLbl="node1" presStyleIdx="2" presStyleCnt="3" custLinFactNeighborY="427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EDE7E0-9D9A-4F87-86B1-12FD439B783F}" type="pres">
      <dgm:prSet presAssocID="{A94FECE2-6769-47E1-9A54-92EBB272222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5E22F24-6036-45FF-A2DD-24C9C44730A3}" srcId="{A94FECE2-6769-47E1-9A54-92EBB2722225}" destId="{25702260-13A9-4E27-A4FF-B49F8702901C}" srcOrd="0" destOrd="0" parTransId="{B63EE68D-BB6D-424D-939B-F231B4601249}" sibTransId="{A2E8F8A7-50F2-4E94-A8CD-D07A557D2D77}"/>
    <dgm:cxn modelId="{372A319E-6C88-4C17-9F26-A5BD7F1353E9}" srcId="{897880CA-3CAE-4FFB-9781-18CF1654DCC2}" destId="{643AD494-CA95-4F85-856E-82E374341CEC}" srcOrd="1" destOrd="0" parTransId="{3423E1BD-1698-4195-9D0F-E8EC3B8B7732}" sibTransId="{836C85C9-BEE5-48ED-94BF-3FC28E992379}"/>
    <dgm:cxn modelId="{0B4FF4E3-7AFA-0B43-9EBD-343518FD4469}" type="presOf" srcId="{897880CA-3CAE-4FFB-9781-18CF1654DCC2}" destId="{931DEEC5-B536-4720-A326-5260B732CA45}" srcOrd="0" destOrd="0" presId="urn:microsoft.com/office/officeart/2005/8/layout/vList5"/>
    <dgm:cxn modelId="{BEE7C05B-BE88-4059-B246-A8BDF78505C6}" srcId="{643AD494-CA95-4F85-856E-82E374341CEC}" destId="{37F76139-FBC7-48B6-9BAA-C2670E2FF41C}" srcOrd="1" destOrd="0" parTransId="{85D3FE37-3379-4A0A-9508-247DBC07CD61}" sibTransId="{F41B0AD1-B876-47F0-B32F-E9C4F457F641}"/>
    <dgm:cxn modelId="{229100B4-FD6D-4446-9C1E-F2C5801BDC67}" type="presOf" srcId="{A94FECE2-6769-47E1-9A54-92EBB2722225}" destId="{06395F22-1C8C-4131-A0D4-A7856CD5E065}" srcOrd="0" destOrd="0" presId="urn:microsoft.com/office/officeart/2005/8/layout/vList5"/>
    <dgm:cxn modelId="{85A23418-7C63-4339-90F8-29E881400D21}" srcId="{897880CA-3CAE-4FFB-9781-18CF1654DCC2}" destId="{836F19B6-D8F3-493B-8FE3-57407DC5A530}" srcOrd="0" destOrd="0" parTransId="{69B305EF-C6F8-420C-955F-D7B5FC49E9D9}" sibTransId="{9FEB8954-55BA-4DB5-8554-64DF88CCB3FC}"/>
    <dgm:cxn modelId="{D30C6940-D4F2-E746-87BF-D0FB18675F99}" type="presOf" srcId="{7C7F43AE-D2C9-4FF0-9362-E6FF579714FF}" destId="{FA1D3ADE-98FC-40DD-BBEF-C7565F23360A}" srcOrd="0" destOrd="0" presId="urn:microsoft.com/office/officeart/2005/8/layout/vList5"/>
    <dgm:cxn modelId="{7BC9F253-5209-B944-95C2-FADF898B1AC1}" type="presOf" srcId="{25702260-13A9-4E27-A4FF-B49F8702901C}" destId="{10EDE7E0-9D9A-4F87-86B1-12FD439B783F}" srcOrd="0" destOrd="0" presId="urn:microsoft.com/office/officeart/2005/8/layout/vList5"/>
    <dgm:cxn modelId="{00AC75FF-E0B6-5E48-9185-B3A7346EDF4D}" type="presOf" srcId="{836F19B6-D8F3-493B-8FE3-57407DC5A530}" destId="{F0465946-EFA1-4917-848B-B090D9245A9A}" srcOrd="0" destOrd="0" presId="urn:microsoft.com/office/officeart/2005/8/layout/vList5"/>
    <dgm:cxn modelId="{DB7BF100-E159-4FC7-A6E7-A300726B1EE9}" srcId="{A94FECE2-6769-47E1-9A54-92EBB2722225}" destId="{7ECD76CE-5DB8-405C-AEC7-C82732946696}" srcOrd="1" destOrd="0" parTransId="{3FB0F77F-F589-4488-97C9-2A78100EE6BE}" sibTransId="{97148511-AB49-4CD2-9A2D-4DEC94F56784}"/>
    <dgm:cxn modelId="{B1AB60DA-A114-45F0-AC5C-D1F2E02A03FD}" srcId="{643AD494-CA95-4F85-856E-82E374341CEC}" destId="{6DE96D4A-59D3-419E-99D5-CB7E8A8F26AB}" srcOrd="2" destOrd="0" parTransId="{21E3BB42-857A-4D17-962B-EB2D6516FF37}" sibTransId="{4D090C1C-F47A-4D72-AC9D-E8F52B8951DA}"/>
    <dgm:cxn modelId="{ABEF9F70-FFB4-CD44-AED6-CC13F7BD16AD}" type="presOf" srcId="{E98598D9-493E-4517-8068-EC6BE27FC950}" destId="{FA1D3ADE-98FC-40DD-BBEF-C7565F23360A}" srcOrd="0" destOrd="1" presId="urn:microsoft.com/office/officeart/2005/8/layout/vList5"/>
    <dgm:cxn modelId="{67F55480-821F-4144-962F-97C2B03BAEBD}" type="presOf" srcId="{37F76139-FBC7-48B6-9BAA-C2670E2FF41C}" destId="{4ADE0FEC-E6B5-430A-8BF2-F1AD551E2ED9}" srcOrd="0" destOrd="1" presId="urn:microsoft.com/office/officeart/2005/8/layout/vList5"/>
    <dgm:cxn modelId="{DD132CDD-020D-FC4C-8D5C-385C3EF55C28}" type="presOf" srcId="{6DE96D4A-59D3-419E-99D5-CB7E8A8F26AB}" destId="{4ADE0FEC-E6B5-430A-8BF2-F1AD551E2ED9}" srcOrd="0" destOrd="2" presId="urn:microsoft.com/office/officeart/2005/8/layout/vList5"/>
    <dgm:cxn modelId="{F18ED767-FEAB-4B6A-9ACF-D740591B840C}" srcId="{897880CA-3CAE-4FFB-9781-18CF1654DCC2}" destId="{A94FECE2-6769-47E1-9A54-92EBB2722225}" srcOrd="2" destOrd="0" parTransId="{5D984FF9-A13E-4C9E-AF81-E4B5DF262F84}" sibTransId="{9998E2C4-3CFF-43DA-A6BF-BE0468F23E40}"/>
    <dgm:cxn modelId="{0A777C0E-20C3-2143-9DDC-335DA8FCF2AE}" type="presOf" srcId="{7ECD76CE-5DB8-405C-AEC7-C82732946696}" destId="{10EDE7E0-9D9A-4F87-86B1-12FD439B783F}" srcOrd="0" destOrd="1" presId="urn:microsoft.com/office/officeart/2005/8/layout/vList5"/>
    <dgm:cxn modelId="{B4EFFF28-BD51-4F0D-A270-053BE9202C2C}" srcId="{836F19B6-D8F3-493B-8FE3-57407DC5A530}" destId="{7C7F43AE-D2C9-4FF0-9362-E6FF579714FF}" srcOrd="0" destOrd="0" parTransId="{B5D63380-BF50-404B-B8CE-DE7DD75D19BC}" sibTransId="{6B3CEDB3-0EBF-4BC3-A36B-811684649D98}"/>
    <dgm:cxn modelId="{2ACA2849-F6A8-2C4C-A8B4-D939D0FEE2DE}" type="presOf" srcId="{6A4EF11B-2F5F-436E-9224-F4DB7BCC9C01}" destId="{4ADE0FEC-E6B5-430A-8BF2-F1AD551E2ED9}" srcOrd="0" destOrd="0" presId="urn:microsoft.com/office/officeart/2005/8/layout/vList5"/>
    <dgm:cxn modelId="{BCE81432-726D-4B5A-A7B0-24B479645F90}" srcId="{836F19B6-D8F3-493B-8FE3-57407DC5A530}" destId="{E98598D9-493E-4517-8068-EC6BE27FC950}" srcOrd="1" destOrd="0" parTransId="{C667234F-9C31-4640-9B74-343DB0BEC43C}" sibTransId="{84618486-90B9-45EE-A564-5E3BA74CF53D}"/>
    <dgm:cxn modelId="{FA258F19-643E-8846-97CC-BDA69395D740}" type="presOf" srcId="{643AD494-CA95-4F85-856E-82E374341CEC}" destId="{BBD1DFFC-3214-45FF-8EF7-09E7126774B8}" srcOrd="0" destOrd="0" presId="urn:microsoft.com/office/officeart/2005/8/layout/vList5"/>
    <dgm:cxn modelId="{7E1047E1-961E-4224-9DEC-CD31AF9E1259}" srcId="{643AD494-CA95-4F85-856E-82E374341CEC}" destId="{6A4EF11B-2F5F-436E-9224-F4DB7BCC9C01}" srcOrd="0" destOrd="0" parTransId="{598C54A4-2008-4180-A12A-4A7B76E449B9}" sibTransId="{25F6EECA-86E3-4E8E-8106-86233562620C}"/>
    <dgm:cxn modelId="{F2842987-03A5-E546-B615-42B562B3881B}" type="presParOf" srcId="{931DEEC5-B536-4720-A326-5260B732CA45}" destId="{CF6FC948-0C0C-4B83-9C49-089F7EEDD7A7}" srcOrd="0" destOrd="0" presId="urn:microsoft.com/office/officeart/2005/8/layout/vList5"/>
    <dgm:cxn modelId="{DC5FA24D-2744-1745-9835-87F2FC047383}" type="presParOf" srcId="{CF6FC948-0C0C-4B83-9C49-089F7EEDD7A7}" destId="{F0465946-EFA1-4917-848B-B090D9245A9A}" srcOrd="0" destOrd="0" presId="urn:microsoft.com/office/officeart/2005/8/layout/vList5"/>
    <dgm:cxn modelId="{6756B954-52C2-DB42-A24F-32238C4E2C5D}" type="presParOf" srcId="{CF6FC948-0C0C-4B83-9C49-089F7EEDD7A7}" destId="{FA1D3ADE-98FC-40DD-BBEF-C7565F23360A}" srcOrd="1" destOrd="0" presId="urn:microsoft.com/office/officeart/2005/8/layout/vList5"/>
    <dgm:cxn modelId="{8A619EB4-2A03-794C-B84E-D865485E9930}" type="presParOf" srcId="{931DEEC5-B536-4720-A326-5260B732CA45}" destId="{DB3A1B56-2799-4AAD-9966-2D096BAC3A50}" srcOrd="1" destOrd="0" presId="urn:microsoft.com/office/officeart/2005/8/layout/vList5"/>
    <dgm:cxn modelId="{D81E38C7-3DFC-954D-9037-F803511903AF}" type="presParOf" srcId="{931DEEC5-B536-4720-A326-5260B732CA45}" destId="{6B214D87-8002-4EFC-A1BA-8BF6B52F7F30}" srcOrd="2" destOrd="0" presId="urn:microsoft.com/office/officeart/2005/8/layout/vList5"/>
    <dgm:cxn modelId="{DD470EDD-7B70-B542-9932-4914392A1AA1}" type="presParOf" srcId="{6B214D87-8002-4EFC-A1BA-8BF6B52F7F30}" destId="{BBD1DFFC-3214-45FF-8EF7-09E7126774B8}" srcOrd="0" destOrd="0" presId="urn:microsoft.com/office/officeart/2005/8/layout/vList5"/>
    <dgm:cxn modelId="{6AE99EB7-163F-0347-9EED-68E2B5C4A264}" type="presParOf" srcId="{6B214D87-8002-4EFC-A1BA-8BF6B52F7F30}" destId="{4ADE0FEC-E6B5-430A-8BF2-F1AD551E2ED9}" srcOrd="1" destOrd="0" presId="urn:microsoft.com/office/officeart/2005/8/layout/vList5"/>
    <dgm:cxn modelId="{86765761-384D-6240-A5B8-0B4A243C5AD5}" type="presParOf" srcId="{931DEEC5-B536-4720-A326-5260B732CA45}" destId="{EEC38AC1-DF28-418B-BB10-1438128866BF}" srcOrd="3" destOrd="0" presId="urn:microsoft.com/office/officeart/2005/8/layout/vList5"/>
    <dgm:cxn modelId="{77C03B65-4E61-454E-B49B-0F2E9B8B9AFE}" type="presParOf" srcId="{931DEEC5-B536-4720-A326-5260B732CA45}" destId="{B7F32301-6679-471D-84DE-90B2264FBB1F}" srcOrd="4" destOrd="0" presId="urn:microsoft.com/office/officeart/2005/8/layout/vList5"/>
    <dgm:cxn modelId="{3D88D186-E765-464F-A273-76E644B3C055}" type="presParOf" srcId="{B7F32301-6679-471D-84DE-90B2264FBB1F}" destId="{06395F22-1C8C-4131-A0D4-A7856CD5E065}" srcOrd="0" destOrd="0" presId="urn:microsoft.com/office/officeart/2005/8/layout/vList5"/>
    <dgm:cxn modelId="{D4133A25-AAC9-2345-A52D-96182B389478}" type="presParOf" srcId="{B7F32301-6679-471D-84DE-90B2264FBB1F}" destId="{10EDE7E0-9D9A-4F87-86B1-12FD439B783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429997B-E9B9-4B54-8692-525DEC69A9D7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D5706582-7C61-434C-B60D-6E63038539D0}">
      <dgm:prSet phldrT="[Texte]" custT="1"/>
      <dgm:spPr/>
      <dgm:t>
        <a:bodyPr/>
        <a:lstStyle/>
        <a:p>
          <a:r>
            <a:rPr lang="fr-FR" sz="1800" dirty="0" smtClean="0"/>
            <a:t>INPUT</a:t>
          </a:r>
        </a:p>
        <a:p>
          <a:r>
            <a:rPr lang="fr-FR" sz="1400" dirty="0" smtClean="0"/>
            <a:t>Ce qui est apporté au projet pour sa mise en œuvre</a:t>
          </a:r>
          <a:endParaRPr lang="fr-FR" sz="1400" dirty="0"/>
        </a:p>
      </dgm:t>
    </dgm:pt>
    <dgm:pt modelId="{92AB8BCF-1A1E-4426-9A04-C1EFC9F282E5}" type="parTrans" cxnId="{BAA9E5D6-90FB-4C74-B6D7-23B7AC3F6CBF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BB33B0ED-5AC7-4107-9470-A0F361BB3267}" type="sibTrans" cxnId="{BAA9E5D6-90FB-4C74-B6D7-23B7AC3F6CBF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07FAAB60-8689-45C2-B582-83A4D1957A2C}">
      <dgm:prSet phldrT="[Texte]" custT="1"/>
      <dgm:spPr/>
      <dgm:t>
        <a:bodyPr/>
        <a:lstStyle/>
        <a:p>
          <a:r>
            <a:rPr lang="fr-FR" sz="2000" smtClean="0"/>
            <a:t>OUTCOME</a:t>
          </a:r>
          <a:endParaRPr lang="fr-FR" sz="2000" dirty="0" smtClean="0"/>
        </a:p>
      </dgm:t>
    </dgm:pt>
    <dgm:pt modelId="{E88DE06F-9EF3-4E82-A34D-27539A9B65C4}" type="parTrans" cxnId="{2F13E5A5-29BE-4579-9A5E-7BDF59DD3B35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BA0C0759-B1AB-4A5A-A43B-B664AF9A05D7}" type="sibTrans" cxnId="{2F13E5A5-29BE-4579-9A5E-7BDF59DD3B35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03DC774D-02D1-438C-A702-36F5F7413F51}">
      <dgm:prSet phldrT="[Texte]" custT="1"/>
      <dgm:spPr/>
      <dgm:t>
        <a:bodyPr/>
        <a:lstStyle/>
        <a:p>
          <a:r>
            <a:rPr lang="fr-FR" sz="2000" smtClean="0"/>
            <a:t>OUTPUT</a:t>
          </a:r>
          <a:endParaRPr lang="fr-FR" sz="2000" dirty="0"/>
        </a:p>
      </dgm:t>
    </dgm:pt>
    <dgm:pt modelId="{53E9F8E7-79B6-4D3C-B237-89B57DF6FC12}" type="parTrans" cxnId="{BA4F90E0-94BF-4BA0-A0AF-85A62633D09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7C4D6E11-4381-44CB-83BC-B98D2D6175CC}" type="sibTrans" cxnId="{BA4F90E0-94BF-4BA0-A0AF-85A62633D09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DFE9B236-7FDB-4C0D-A0C3-A6CCE0543381}">
      <dgm:prSet phldrT="[Texte]" custT="1"/>
      <dgm:spPr/>
      <dgm:t>
        <a:bodyPr/>
        <a:lstStyle/>
        <a:p>
          <a:r>
            <a:rPr lang="fr-FR" sz="2000" smtClean="0"/>
            <a:t>IMPACT</a:t>
          </a:r>
          <a:endParaRPr lang="fr-FR" sz="2000" dirty="0"/>
        </a:p>
      </dgm:t>
    </dgm:pt>
    <dgm:pt modelId="{A1483D3E-66D3-42A9-8BB6-CBE00B8DBC92}" type="parTrans" cxnId="{44168810-7283-4BE7-8B46-667781C5A9D7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2CF1AE23-06EE-43DA-9D1A-AD2CC44986BB}" type="sibTrans" cxnId="{44168810-7283-4BE7-8B46-667781C5A9D7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71A84B7E-75B9-4DF5-9115-137DC477F1C2}">
      <dgm:prSet phldrT="[Texte]" custT="1"/>
      <dgm:spPr/>
      <dgm:t>
        <a:bodyPr/>
        <a:lstStyle/>
        <a:p>
          <a:r>
            <a:rPr lang="fr-FR" sz="1400" dirty="0" smtClean="0"/>
            <a:t>Savoirs</a:t>
          </a:r>
          <a:endParaRPr lang="fr-FR" sz="1400" dirty="0"/>
        </a:p>
      </dgm:t>
    </dgm:pt>
    <dgm:pt modelId="{A7F475A3-0DCB-4586-A0D5-008B666A67CF}" type="parTrans" cxnId="{9DBAEED9-81D8-4F24-B270-19E13C8D8C3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A624BE4C-9528-4758-82AE-CA8D3713A947}" type="sibTrans" cxnId="{9DBAEED9-81D8-4F24-B270-19E13C8D8C3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111FA3CF-F23A-4432-A10E-1E65C146A97F}">
      <dgm:prSet phldrT="[Texte]" custT="1"/>
      <dgm:spPr/>
      <dgm:t>
        <a:bodyPr/>
        <a:lstStyle/>
        <a:p>
          <a:r>
            <a:rPr lang="fr-FR" sz="1400" dirty="0" smtClean="0"/>
            <a:t>Ressources</a:t>
          </a:r>
          <a:endParaRPr lang="fr-FR" sz="1400" dirty="0"/>
        </a:p>
      </dgm:t>
    </dgm:pt>
    <dgm:pt modelId="{4E1478D9-F227-4855-9EF8-642B51D79783}" type="parTrans" cxnId="{3628AE0F-B5DC-4AD4-AAE1-0E9DE9E84FF8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46305ECB-C5F2-49CC-97C9-103E7846FC1D}" type="sibTrans" cxnId="{3628AE0F-B5DC-4AD4-AAE1-0E9DE9E84FF8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D609C415-DB0A-45AD-BA30-2778620D4956}">
      <dgm:prSet phldrT="[Texte]" custT="1"/>
      <dgm:spPr/>
      <dgm:t>
        <a:bodyPr/>
        <a:lstStyle/>
        <a:p>
          <a:r>
            <a:rPr lang="fr-FR" sz="1400" dirty="0" smtClean="0"/>
            <a:t>Budget</a:t>
          </a:r>
          <a:endParaRPr lang="fr-FR" sz="1400" dirty="0"/>
        </a:p>
      </dgm:t>
    </dgm:pt>
    <dgm:pt modelId="{73337636-6781-4C1D-A0E9-6000CDE1D5DC}" type="parTrans" cxnId="{5C53B822-6720-402D-80E6-E05718437F1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48809167-3683-46BC-AD1A-518869031C65}" type="sibTrans" cxnId="{5C53B822-6720-402D-80E6-E05718437F19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92D036F8-3A7C-4BF5-9483-608FC8704079}">
      <dgm:prSet phldrT="[Texte]" custT="1"/>
      <dgm:spPr/>
      <dgm:t>
        <a:bodyPr/>
        <a:lstStyle/>
        <a:p>
          <a:r>
            <a:rPr lang="fr-FR" sz="2000" smtClean="0"/>
            <a:t>ACTIVITY</a:t>
          </a:r>
          <a:endParaRPr lang="fr-FR" sz="2000" dirty="0"/>
        </a:p>
      </dgm:t>
    </dgm:pt>
    <dgm:pt modelId="{7850320A-BAEB-450C-9FED-8A048254ECFD}" type="parTrans" cxnId="{27F8F64A-9938-463A-8928-F18D3745AB7E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094B4AC3-E4F4-4832-8168-6F8B57ABFED6}" type="sibTrans" cxnId="{27F8F64A-9938-463A-8928-F18D3745AB7E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9DD34EB2-FD45-4991-8402-E6E4EE0B5F07}">
      <dgm:prSet phldrT="[Texte]" custT="1"/>
      <dgm:spPr/>
      <dgm:t>
        <a:bodyPr/>
        <a:lstStyle/>
        <a:p>
          <a:r>
            <a:rPr lang="fr-FR" sz="1600" smtClean="0"/>
            <a:t>Différentes activités du projet qui intègrent l’ensemble des inputs</a:t>
          </a:r>
          <a:endParaRPr lang="fr-FR" sz="1600" dirty="0"/>
        </a:p>
      </dgm:t>
    </dgm:pt>
    <dgm:pt modelId="{865695FE-9C61-416B-8D1B-9827E13F2555}" type="parTrans" cxnId="{31BA4995-2122-45D2-9328-68A47452A26F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D032C048-2F01-4168-B9FD-CB4C29C81C4A}" type="sibTrans" cxnId="{31BA4995-2122-45D2-9328-68A47452A26F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B54EBFB4-9107-4DA3-976B-DD0E967DAE0C}">
      <dgm:prSet phldrT="[Texte]" custT="1"/>
      <dgm:spPr/>
      <dgm:t>
        <a:bodyPr/>
        <a:lstStyle/>
        <a:p>
          <a:r>
            <a:rPr lang="fr-FR" sz="1600" dirty="0" smtClean="0"/>
            <a:t>Produits résultants des activités du projet et attendus par le financeurs</a:t>
          </a:r>
          <a:endParaRPr lang="fr-FR" sz="1600" dirty="0"/>
        </a:p>
      </dgm:t>
    </dgm:pt>
    <dgm:pt modelId="{9CC0B89B-DF41-484C-9954-21F131A84588}" type="parTrans" cxnId="{DAF25DA0-3D34-46F0-B935-13780C50CC85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AF8FF7DA-1F73-47D0-98DB-9CB5F9CE63C5}" type="sibTrans" cxnId="{DAF25DA0-3D34-46F0-B935-13780C50CC85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5A4B192D-172B-4F9B-BBEB-DADF7EFB5B42}">
      <dgm:prSet phldrT="[Texte]" custT="1"/>
      <dgm:spPr/>
      <dgm:t>
        <a:bodyPr/>
        <a:lstStyle/>
        <a:p>
          <a:r>
            <a:rPr lang="fr-FR" sz="1600" smtClean="0"/>
            <a:t>Résultats du projet sur le moyen terme interprété par le public cible</a:t>
          </a:r>
          <a:endParaRPr lang="fr-FR" sz="1600" dirty="0" smtClean="0"/>
        </a:p>
      </dgm:t>
    </dgm:pt>
    <dgm:pt modelId="{8040533F-C187-4F16-8742-B5CF69C4F824}" type="parTrans" cxnId="{8314C035-DC23-4BCB-AAAC-04F9A401CB56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2811C821-C04E-41B0-8855-375932ABA33E}" type="sibTrans" cxnId="{8314C035-DC23-4BCB-AAAC-04F9A401CB56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D8F625BE-8191-4129-B239-6EA8008690C8}">
      <dgm:prSet phldrT="[Texte]" custT="1"/>
      <dgm:spPr/>
      <dgm:t>
        <a:bodyPr/>
        <a:lstStyle/>
        <a:p>
          <a:r>
            <a:rPr lang="fr-FR" sz="1600" smtClean="0"/>
            <a:t>Résultats sur le long terme pour l’ensemble de la société</a:t>
          </a:r>
          <a:endParaRPr lang="fr-FR" sz="1600" dirty="0"/>
        </a:p>
      </dgm:t>
    </dgm:pt>
    <dgm:pt modelId="{404DC5A6-A6DC-494A-B6C8-2B3569F9B542}" type="parTrans" cxnId="{3316296E-5959-4A27-B3BB-C672C7E91CFD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5A87BDF0-6191-43D5-A42F-50B4053DF278}" type="sibTrans" cxnId="{3316296E-5959-4A27-B3BB-C672C7E91CFD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F33F5B91-46D9-4873-9E42-073EDAD3A7E2}" type="pres">
      <dgm:prSet presAssocID="{B429997B-E9B9-4B54-8692-525DEC69A9D7}" presName="CompostProcess" presStyleCnt="0">
        <dgm:presLayoutVars>
          <dgm:dir/>
          <dgm:resizeHandles val="exact"/>
        </dgm:presLayoutVars>
      </dgm:prSet>
      <dgm:spPr/>
    </dgm:pt>
    <dgm:pt modelId="{4C0C3888-6F34-462E-B525-AE3A81CA4669}" type="pres">
      <dgm:prSet presAssocID="{B429997B-E9B9-4B54-8692-525DEC69A9D7}" presName="arrow" presStyleLbl="bgShp" presStyleIdx="0" presStyleCnt="1" custLinFactNeighborY="1468"/>
      <dgm:spPr/>
    </dgm:pt>
    <dgm:pt modelId="{316B8EF9-3A8D-409E-BBFF-06EC37EB5127}" type="pres">
      <dgm:prSet presAssocID="{B429997B-E9B9-4B54-8692-525DEC69A9D7}" presName="linearProcess" presStyleCnt="0"/>
      <dgm:spPr/>
    </dgm:pt>
    <dgm:pt modelId="{E7ADC36F-4971-430A-B1F1-AC1552BC23F1}" type="pres">
      <dgm:prSet presAssocID="{D5706582-7C61-434C-B60D-6E63038539D0}" presName="textNode" presStyleLbl="node1" presStyleIdx="0" presStyleCnt="5" custScaleX="65362" custScaleY="119225" custLinFactNeighborY="102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BCB05E-8342-4DA8-9FC5-4FD9CC86D897}" type="pres">
      <dgm:prSet presAssocID="{BB33B0ED-5AC7-4107-9470-A0F361BB3267}" presName="sibTrans" presStyleCnt="0"/>
      <dgm:spPr/>
    </dgm:pt>
    <dgm:pt modelId="{F4382341-A8B5-464F-8552-92112697FAD8}" type="pres">
      <dgm:prSet presAssocID="{92D036F8-3A7C-4BF5-9483-608FC8704079}" presName="textNode" presStyleLbl="node1" presStyleIdx="1" presStyleCnt="5" custScaleX="65362" custScaleY="119225" custLinFactNeighborY="102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119E79-BAC4-44CF-856B-35C7B75B5B9D}" type="pres">
      <dgm:prSet presAssocID="{094B4AC3-E4F4-4832-8168-6F8B57ABFED6}" presName="sibTrans" presStyleCnt="0"/>
      <dgm:spPr/>
    </dgm:pt>
    <dgm:pt modelId="{4567472A-2B72-4CEE-8ACE-CE5ED6AEFA6F}" type="pres">
      <dgm:prSet presAssocID="{03DC774D-02D1-438C-A702-36F5F7413F51}" presName="textNode" presStyleLbl="node1" presStyleIdx="2" presStyleCnt="5" custScaleX="65362" custScaleY="119225" custLinFactNeighborY="102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999CC1-1FE9-49D3-B3A3-68533AF6D7E2}" type="pres">
      <dgm:prSet presAssocID="{7C4D6E11-4381-44CB-83BC-B98D2D6175CC}" presName="sibTrans" presStyleCnt="0"/>
      <dgm:spPr/>
    </dgm:pt>
    <dgm:pt modelId="{493735EE-26AA-49AA-8A33-372F39899AE9}" type="pres">
      <dgm:prSet presAssocID="{07FAAB60-8689-45C2-B582-83A4D1957A2C}" presName="textNode" presStyleLbl="node1" presStyleIdx="3" presStyleCnt="5" custScaleX="65362" custScaleY="119225" custLinFactNeighborY="102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C51F39-0049-4DF4-9536-B9095FCC94F3}" type="pres">
      <dgm:prSet presAssocID="{BA0C0759-B1AB-4A5A-A43B-B664AF9A05D7}" presName="sibTrans" presStyleCnt="0"/>
      <dgm:spPr/>
    </dgm:pt>
    <dgm:pt modelId="{D5A24359-1201-4B5A-B6B2-53CB07E8BAC6}" type="pres">
      <dgm:prSet presAssocID="{DFE9B236-7FDB-4C0D-A0C3-A6CCE0543381}" presName="textNode" presStyleLbl="node1" presStyleIdx="4" presStyleCnt="5" custScaleX="65362" custScaleY="119225" custLinFactNeighborY="102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7896E9B-FC38-BE48-8433-49B016B5D314}" type="presOf" srcId="{DFE9B236-7FDB-4C0D-A0C3-A6CCE0543381}" destId="{D5A24359-1201-4B5A-B6B2-53CB07E8BAC6}" srcOrd="0" destOrd="0" presId="urn:microsoft.com/office/officeart/2005/8/layout/hProcess9"/>
    <dgm:cxn modelId="{9DBAEED9-81D8-4F24-B270-19E13C8D8C39}" srcId="{D5706582-7C61-434C-B60D-6E63038539D0}" destId="{71A84B7E-75B9-4DF5-9115-137DC477F1C2}" srcOrd="0" destOrd="0" parTransId="{A7F475A3-0DCB-4586-A0D5-008B666A67CF}" sibTransId="{A624BE4C-9528-4758-82AE-CA8D3713A947}"/>
    <dgm:cxn modelId="{D6288769-DB69-FE4B-82E2-C2FAF45C7E64}" type="presOf" srcId="{D8F625BE-8191-4129-B239-6EA8008690C8}" destId="{D5A24359-1201-4B5A-B6B2-53CB07E8BAC6}" srcOrd="0" destOrd="1" presId="urn:microsoft.com/office/officeart/2005/8/layout/hProcess9"/>
    <dgm:cxn modelId="{27F8F64A-9938-463A-8928-F18D3745AB7E}" srcId="{B429997B-E9B9-4B54-8692-525DEC69A9D7}" destId="{92D036F8-3A7C-4BF5-9483-608FC8704079}" srcOrd="1" destOrd="0" parTransId="{7850320A-BAEB-450C-9FED-8A048254ECFD}" sibTransId="{094B4AC3-E4F4-4832-8168-6F8B57ABFED6}"/>
    <dgm:cxn modelId="{24828A34-2808-8047-85C1-1CE386B53A7C}" type="presOf" srcId="{9DD34EB2-FD45-4991-8402-E6E4EE0B5F07}" destId="{F4382341-A8B5-464F-8552-92112697FAD8}" srcOrd="0" destOrd="1" presId="urn:microsoft.com/office/officeart/2005/8/layout/hProcess9"/>
    <dgm:cxn modelId="{8C44CAB9-4C71-4341-9D0B-45180AEBCECE}" type="presOf" srcId="{92D036F8-3A7C-4BF5-9483-608FC8704079}" destId="{F4382341-A8B5-464F-8552-92112697FAD8}" srcOrd="0" destOrd="0" presId="urn:microsoft.com/office/officeart/2005/8/layout/hProcess9"/>
    <dgm:cxn modelId="{2F13E5A5-29BE-4579-9A5E-7BDF59DD3B35}" srcId="{B429997B-E9B9-4B54-8692-525DEC69A9D7}" destId="{07FAAB60-8689-45C2-B582-83A4D1957A2C}" srcOrd="3" destOrd="0" parTransId="{E88DE06F-9EF3-4E82-A34D-27539A9B65C4}" sibTransId="{BA0C0759-B1AB-4A5A-A43B-B664AF9A05D7}"/>
    <dgm:cxn modelId="{3316296E-5959-4A27-B3BB-C672C7E91CFD}" srcId="{DFE9B236-7FDB-4C0D-A0C3-A6CCE0543381}" destId="{D8F625BE-8191-4129-B239-6EA8008690C8}" srcOrd="0" destOrd="0" parTransId="{404DC5A6-A6DC-494A-B6C8-2B3569F9B542}" sibTransId="{5A87BDF0-6191-43D5-A42F-50B4053DF278}"/>
    <dgm:cxn modelId="{6ABF70BD-9A4E-3D44-8C65-758D9D7ED960}" type="presOf" srcId="{5A4B192D-172B-4F9B-BBEB-DADF7EFB5B42}" destId="{493735EE-26AA-49AA-8A33-372F39899AE9}" srcOrd="0" destOrd="1" presId="urn:microsoft.com/office/officeart/2005/8/layout/hProcess9"/>
    <dgm:cxn modelId="{BA4F90E0-94BF-4BA0-A0AF-85A62633D099}" srcId="{B429997B-E9B9-4B54-8692-525DEC69A9D7}" destId="{03DC774D-02D1-438C-A702-36F5F7413F51}" srcOrd="2" destOrd="0" parTransId="{53E9F8E7-79B6-4D3C-B237-89B57DF6FC12}" sibTransId="{7C4D6E11-4381-44CB-83BC-B98D2D6175CC}"/>
    <dgm:cxn modelId="{31BA4995-2122-45D2-9328-68A47452A26F}" srcId="{92D036F8-3A7C-4BF5-9483-608FC8704079}" destId="{9DD34EB2-FD45-4991-8402-E6E4EE0B5F07}" srcOrd="0" destOrd="0" parTransId="{865695FE-9C61-416B-8D1B-9827E13F2555}" sibTransId="{D032C048-2F01-4168-B9FD-CB4C29C81C4A}"/>
    <dgm:cxn modelId="{C4F89317-B0C1-8648-8015-3DAEF4B97C8C}" type="presOf" srcId="{D609C415-DB0A-45AD-BA30-2778620D4956}" destId="{E7ADC36F-4971-430A-B1F1-AC1552BC23F1}" srcOrd="0" destOrd="3" presId="urn:microsoft.com/office/officeart/2005/8/layout/hProcess9"/>
    <dgm:cxn modelId="{DAF25DA0-3D34-46F0-B935-13780C50CC85}" srcId="{03DC774D-02D1-438C-A702-36F5F7413F51}" destId="{B54EBFB4-9107-4DA3-976B-DD0E967DAE0C}" srcOrd="0" destOrd="0" parTransId="{9CC0B89B-DF41-484C-9954-21F131A84588}" sibTransId="{AF8FF7DA-1F73-47D0-98DB-9CB5F9CE63C5}"/>
    <dgm:cxn modelId="{7FADCAE3-8A8C-FA45-9C71-A5F56E07F2EE}" type="presOf" srcId="{D5706582-7C61-434C-B60D-6E63038539D0}" destId="{E7ADC36F-4971-430A-B1F1-AC1552BC23F1}" srcOrd="0" destOrd="0" presId="urn:microsoft.com/office/officeart/2005/8/layout/hProcess9"/>
    <dgm:cxn modelId="{E5DD2E99-AFCC-9F48-A7C9-2651D9C65FBA}" type="presOf" srcId="{07FAAB60-8689-45C2-B582-83A4D1957A2C}" destId="{493735EE-26AA-49AA-8A33-372F39899AE9}" srcOrd="0" destOrd="0" presId="urn:microsoft.com/office/officeart/2005/8/layout/hProcess9"/>
    <dgm:cxn modelId="{BAA9E5D6-90FB-4C74-B6D7-23B7AC3F6CBF}" srcId="{B429997B-E9B9-4B54-8692-525DEC69A9D7}" destId="{D5706582-7C61-434C-B60D-6E63038539D0}" srcOrd="0" destOrd="0" parTransId="{92AB8BCF-1A1E-4426-9A04-C1EFC9F282E5}" sibTransId="{BB33B0ED-5AC7-4107-9470-A0F361BB3267}"/>
    <dgm:cxn modelId="{44168810-7283-4BE7-8B46-667781C5A9D7}" srcId="{B429997B-E9B9-4B54-8692-525DEC69A9D7}" destId="{DFE9B236-7FDB-4C0D-A0C3-A6CCE0543381}" srcOrd="4" destOrd="0" parTransId="{A1483D3E-66D3-42A9-8BB6-CBE00B8DBC92}" sibTransId="{2CF1AE23-06EE-43DA-9D1A-AD2CC44986BB}"/>
    <dgm:cxn modelId="{59651CAD-AAEF-4F4B-85DE-8C1BEB55DC84}" type="presOf" srcId="{71A84B7E-75B9-4DF5-9115-137DC477F1C2}" destId="{E7ADC36F-4971-430A-B1F1-AC1552BC23F1}" srcOrd="0" destOrd="1" presId="urn:microsoft.com/office/officeart/2005/8/layout/hProcess9"/>
    <dgm:cxn modelId="{8351D5B9-A574-9E49-8D2E-BC92A3BAE5E8}" type="presOf" srcId="{03DC774D-02D1-438C-A702-36F5F7413F51}" destId="{4567472A-2B72-4CEE-8ACE-CE5ED6AEFA6F}" srcOrd="0" destOrd="0" presId="urn:microsoft.com/office/officeart/2005/8/layout/hProcess9"/>
    <dgm:cxn modelId="{D8AF9DFD-6F4D-F04C-BB25-284B2B20DB1A}" type="presOf" srcId="{111FA3CF-F23A-4432-A10E-1E65C146A97F}" destId="{E7ADC36F-4971-430A-B1F1-AC1552BC23F1}" srcOrd="0" destOrd="2" presId="urn:microsoft.com/office/officeart/2005/8/layout/hProcess9"/>
    <dgm:cxn modelId="{8314C035-DC23-4BCB-AAAC-04F9A401CB56}" srcId="{07FAAB60-8689-45C2-B582-83A4D1957A2C}" destId="{5A4B192D-172B-4F9B-BBEB-DADF7EFB5B42}" srcOrd="0" destOrd="0" parTransId="{8040533F-C187-4F16-8742-B5CF69C4F824}" sibTransId="{2811C821-C04E-41B0-8855-375932ABA33E}"/>
    <dgm:cxn modelId="{5C53B822-6720-402D-80E6-E05718437F19}" srcId="{D5706582-7C61-434C-B60D-6E63038539D0}" destId="{D609C415-DB0A-45AD-BA30-2778620D4956}" srcOrd="2" destOrd="0" parTransId="{73337636-6781-4C1D-A0E9-6000CDE1D5DC}" sibTransId="{48809167-3683-46BC-AD1A-518869031C65}"/>
    <dgm:cxn modelId="{2068EAD8-2C13-F44A-8E67-BDEFF8B6F962}" type="presOf" srcId="{B429997B-E9B9-4B54-8692-525DEC69A9D7}" destId="{F33F5B91-46D9-4873-9E42-073EDAD3A7E2}" srcOrd="0" destOrd="0" presId="urn:microsoft.com/office/officeart/2005/8/layout/hProcess9"/>
    <dgm:cxn modelId="{0411C055-68CD-D14E-A7CD-246F6E5CD578}" type="presOf" srcId="{B54EBFB4-9107-4DA3-976B-DD0E967DAE0C}" destId="{4567472A-2B72-4CEE-8ACE-CE5ED6AEFA6F}" srcOrd="0" destOrd="1" presId="urn:microsoft.com/office/officeart/2005/8/layout/hProcess9"/>
    <dgm:cxn modelId="{3628AE0F-B5DC-4AD4-AAE1-0E9DE9E84FF8}" srcId="{D5706582-7C61-434C-B60D-6E63038539D0}" destId="{111FA3CF-F23A-4432-A10E-1E65C146A97F}" srcOrd="1" destOrd="0" parTransId="{4E1478D9-F227-4855-9EF8-642B51D79783}" sibTransId="{46305ECB-C5F2-49CC-97C9-103E7846FC1D}"/>
    <dgm:cxn modelId="{E707C35C-0C60-DE4C-A07A-7FE32C6A3FE0}" type="presParOf" srcId="{F33F5B91-46D9-4873-9E42-073EDAD3A7E2}" destId="{4C0C3888-6F34-462E-B525-AE3A81CA4669}" srcOrd="0" destOrd="0" presId="urn:microsoft.com/office/officeart/2005/8/layout/hProcess9"/>
    <dgm:cxn modelId="{9E4333F9-1659-0F43-979F-4D137B4A610F}" type="presParOf" srcId="{F33F5B91-46D9-4873-9E42-073EDAD3A7E2}" destId="{316B8EF9-3A8D-409E-BBFF-06EC37EB5127}" srcOrd="1" destOrd="0" presId="urn:microsoft.com/office/officeart/2005/8/layout/hProcess9"/>
    <dgm:cxn modelId="{4972BD9A-DBFF-E343-AA8B-5F5776BC8CD6}" type="presParOf" srcId="{316B8EF9-3A8D-409E-BBFF-06EC37EB5127}" destId="{E7ADC36F-4971-430A-B1F1-AC1552BC23F1}" srcOrd="0" destOrd="0" presId="urn:microsoft.com/office/officeart/2005/8/layout/hProcess9"/>
    <dgm:cxn modelId="{A307B389-1F6F-8F42-AE84-8B20E9DE35E1}" type="presParOf" srcId="{316B8EF9-3A8D-409E-BBFF-06EC37EB5127}" destId="{ABBCB05E-8342-4DA8-9FC5-4FD9CC86D897}" srcOrd="1" destOrd="0" presId="urn:microsoft.com/office/officeart/2005/8/layout/hProcess9"/>
    <dgm:cxn modelId="{0CDC6385-DF4D-E948-8D72-4A3C0EDF01FB}" type="presParOf" srcId="{316B8EF9-3A8D-409E-BBFF-06EC37EB5127}" destId="{F4382341-A8B5-464F-8552-92112697FAD8}" srcOrd="2" destOrd="0" presId="urn:microsoft.com/office/officeart/2005/8/layout/hProcess9"/>
    <dgm:cxn modelId="{8C9D9120-123D-204B-A819-118BD81FAAE9}" type="presParOf" srcId="{316B8EF9-3A8D-409E-BBFF-06EC37EB5127}" destId="{6D119E79-BAC4-44CF-856B-35C7B75B5B9D}" srcOrd="3" destOrd="0" presId="urn:microsoft.com/office/officeart/2005/8/layout/hProcess9"/>
    <dgm:cxn modelId="{53497E30-EFDB-3142-A688-1763C67C4333}" type="presParOf" srcId="{316B8EF9-3A8D-409E-BBFF-06EC37EB5127}" destId="{4567472A-2B72-4CEE-8ACE-CE5ED6AEFA6F}" srcOrd="4" destOrd="0" presId="urn:microsoft.com/office/officeart/2005/8/layout/hProcess9"/>
    <dgm:cxn modelId="{55E886F8-85CA-1549-8350-A384536ABC83}" type="presParOf" srcId="{316B8EF9-3A8D-409E-BBFF-06EC37EB5127}" destId="{77999CC1-1FE9-49D3-B3A3-68533AF6D7E2}" srcOrd="5" destOrd="0" presId="urn:microsoft.com/office/officeart/2005/8/layout/hProcess9"/>
    <dgm:cxn modelId="{43D8B572-4EF1-F848-A906-261C649BB95A}" type="presParOf" srcId="{316B8EF9-3A8D-409E-BBFF-06EC37EB5127}" destId="{493735EE-26AA-49AA-8A33-372F39899AE9}" srcOrd="6" destOrd="0" presId="urn:microsoft.com/office/officeart/2005/8/layout/hProcess9"/>
    <dgm:cxn modelId="{D5A3082D-7C72-2142-BFC8-6C48AFFBE123}" type="presParOf" srcId="{316B8EF9-3A8D-409E-BBFF-06EC37EB5127}" destId="{0EC51F39-0049-4DF4-9536-B9095FCC94F3}" srcOrd="7" destOrd="0" presId="urn:microsoft.com/office/officeart/2005/8/layout/hProcess9"/>
    <dgm:cxn modelId="{F1328F84-6603-8A43-9910-91065E1BC39D}" type="presParOf" srcId="{316B8EF9-3A8D-409E-BBFF-06EC37EB5127}" destId="{D5A24359-1201-4B5A-B6B2-53CB07E8BAC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402F7-FD4F-4675-9304-796073E92B88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C08C561-C696-40AA-AEF6-2005A9B3CCB0}">
      <dgm:prSet phldrT="[Texte]"/>
      <dgm:spPr/>
      <dgm:t>
        <a:bodyPr/>
        <a:lstStyle/>
        <a:p>
          <a:r>
            <a:rPr lang="fr-FR" b="1" dirty="0" smtClean="0"/>
            <a:t>Horizon2020</a:t>
          </a:r>
        </a:p>
        <a:p>
          <a:r>
            <a:rPr lang="fr-FR" b="1" dirty="0" smtClean="0"/>
            <a:t>(2014-2020)</a:t>
          </a:r>
        </a:p>
      </dgm:t>
    </dgm:pt>
    <dgm:pt modelId="{1E933186-0F61-4F6D-9C21-30E17FD816AA}" type="parTrans" cxnId="{445DFA19-980D-4EC3-B756-C5427D879F22}">
      <dgm:prSet/>
      <dgm:spPr/>
      <dgm:t>
        <a:bodyPr/>
        <a:lstStyle/>
        <a:p>
          <a:endParaRPr lang="fr-FR"/>
        </a:p>
      </dgm:t>
    </dgm:pt>
    <dgm:pt modelId="{B3B6A425-77F9-4730-80D9-CF9B517C7A43}" type="sibTrans" cxnId="{445DFA19-980D-4EC3-B756-C5427D879F22}">
      <dgm:prSet/>
      <dgm:spPr/>
      <dgm:t>
        <a:bodyPr/>
        <a:lstStyle/>
        <a:p>
          <a:endParaRPr lang="fr-FR"/>
        </a:p>
      </dgm:t>
    </dgm:pt>
    <dgm:pt modelId="{761EBD14-982F-45A2-81AE-3C3407823FBC}">
      <dgm:prSet phldrT="[Texte]"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</a:rPr>
            <a:t>Excellence scientifique</a:t>
          </a:r>
        </a:p>
        <a:p>
          <a:r>
            <a:rPr lang="fr-FR" dirty="0" smtClean="0">
              <a:solidFill>
                <a:srgbClr val="FF0000"/>
              </a:solidFill>
            </a:rPr>
            <a:t>ERC</a:t>
          </a:r>
        </a:p>
        <a:p>
          <a:r>
            <a:rPr lang="fr-FR" dirty="0" smtClean="0">
              <a:solidFill>
                <a:srgbClr val="FF0000"/>
              </a:solidFill>
            </a:rPr>
            <a:t>MSCA</a:t>
          </a:r>
        </a:p>
        <a:p>
          <a:r>
            <a:rPr lang="fr-FR" dirty="0" smtClean="0">
              <a:solidFill>
                <a:srgbClr val="FF0000"/>
              </a:solidFill>
            </a:rPr>
            <a:t>Infrastructure</a:t>
          </a:r>
        </a:p>
        <a:p>
          <a:r>
            <a:rPr lang="fr-FR" dirty="0" smtClean="0">
              <a:solidFill>
                <a:srgbClr val="FF0000"/>
              </a:solidFill>
            </a:rPr>
            <a:t>FET</a:t>
          </a:r>
          <a:endParaRPr lang="fr-FR" dirty="0">
            <a:solidFill>
              <a:srgbClr val="FF0000"/>
            </a:solidFill>
          </a:endParaRPr>
        </a:p>
      </dgm:t>
    </dgm:pt>
    <dgm:pt modelId="{AE416A19-60E2-4A71-986F-D8AAF9350546}" type="parTrans" cxnId="{129E1AD4-7BAC-45C5-81D9-26B0D6B16AFF}">
      <dgm:prSet/>
      <dgm:spPr/>
      <dgm:t>
        <a:bodyPr/>
        <a:lstStyle/>
        <a:p>
          <a:endParaRPr lang="fr-FR"/>
        </a:p>
      </dgm:t>
    </dgm:pt>
    <dgm:pt modelId="{DE247FCB-A577-4173-A406-784108D02BFD}" type="sibTrans" cxnId="{129E1AD4-7BAC-45C5-81D9-26B0D6B16AFF}">
      <dgm:prSet/>
      <dgm:spPr/>
      <dgm:t>
        <a:bodyPr/>
        <a:lstStyle/>
        <a:p>
          <a:endParaRPr lang="fr-FR"/>
        </a:p>
      </dgm:t>
    </dgm:pt>
    <dgm:pt modelId="{6D9B16C2-1808-472D-BF05-441A950E1A11}">
      <dgm:prSet phldrT="[Texte]"/>
      <dgm:spPr/>
      <dgm:t>
        <a:bodyPr/>
        <a:lstStyle/>
        <a:p>
          <a:r>
            <a:rPr lang="fr-FR" b="1" dirty="0" smtClean="0"/>
            <a:t>Primauté industrielle</a:t>
          </a:r>
        </a:p>
        <a:p>
          <a:r>
            <a:rPr lang="fr-FR" b="0" dirty="0" smtClean="0"/>
            <a:t>TIC</a:t>
          </a:r>
        </a:p>
        <a:p>
          <a:r>
            <a:rPr lang="fr-FR" b="0" dirty="0" smtClean="0"/>
            <a:t>Espace</a:t>
          </a:r>
        </a:p>
        <a:p>
          <a:r>
            <a:rPr lang="fr-FR" b="0" dirty="0" smtClean="0"/>
            <a:t>NMBP</a:t>
          </a:r>
        </a:p>
        <a:p>
          <a:r>
            <a:rPr lang="fr-FR" b="0" dirty="0" smtClean="0"/>
            <a:t>KET - Technologies clés génériques</a:t>
          </a:r>
        </a:p>
        <a:p>
          <a:r>
            <a:rPr lang="fr-FR" b="0" dirty="0" smtClean="0"/>
            <a:t>Accès au financement à risque</a:t>
          </a:r>
        </a:p>
        <a:p>
          <a:r>
            <a:rPr lang="fr-FR" b="0" dirty="0" smtClean="0"/>
            <a:t>Innovation dans les PME</a:t>
          </a:r>
          <a:endParaRPr lang="fr-FR" b="0" dirty="0"/>
        </a:p>
      </dgm:t>
    </dgm:pt>
    <dgm:pt modelId="{3C378C63-AD99-4F56-A45D-DBA407035AED}" type="parTrans" cxnId="{AFB61F56-2EE4-4454-9534-37FB52938C0C}">
      <dgm:prSet/>
      <dgm:spPr/>
      <dgm:t>
        <a:bodyPr/>
        <a:lstStyle/>
        <a:p>
          <a:endParaRPr lang="fr-FR"/>
        </a:p>
      </dgm:t>
    </dgm:pt>
    <dgm:pt modelId="{41642D06-2C30-4C3F-9A1E-2BA21DBFD67C}" type="sibTrans" cxnId="{AFB61F56-2EE4-4454-9534-37FB52938C0C}">
      <dgm:prSet/>
      <dgm:spPr/>
      <dgm:t>
        <a:bodyPr/>
        <a:lstStyle/>
        <a:p>
          <a:endParaRPr lang="fr-FR"/>
        </a:p>
      </dgm:t>
    </dgm:pt>
    <dgm:pt modelId="{F826947B-6C82-42E5-9D75-CAF5B7B8DE1E}">
      <dgm:prSet phldrT="[Texte]"/>
      <dgm:spPr/>
      <dgm:t>
        <a:bodyPr/>
        <a:lstStyle/>
        <a:p>
          <a:r>
            <a:rPr lang="fr-FR" b="1" dirty="0" smtClean="0"/>
            <a:t>Défis sociétaux</a:t>
          </a:r>
        </a:p>
        <a:p>
          <a:r>
            <a:rPr lang="fr-FR" b="0" dirty="0" smtClean="0"/>
            <a:t>Santé</a:t>
          </a:r>
        </a:p>
        <a:p>
          <a:r>
            <a:rPr lang="fr-FR" b="0" dirty="0" err="1" smtClean="0"/>
            <a:t>Bioéconomie</a:t>
          </a:r>
          <a:endParaRPr lang="fr-FR" b="0" dirty="0" smtClean="0"/>
        </a:p>
        <a:p>
          <a:r>
            <a:rPr lang="fr-FR" b="0" dirty="0" smtClean="0"/>
            <a:t>Energie</a:t>
          </a:r>
        </a:p>
        <a:p>
          <a:r>
            <a:rPr lang="fr-FR" b="0" dirty="0" smtClean="0"/>
            <a:t>Transports</a:t>
          </a:r>
        </a:p>
        <a:p>
          <a:r>
            <a:rPr lang="fr-FR" b="0" dirty="0" smtClean="0"/>
            <a:t>Changement climatique et ressources</a:t>
          </a:r>
        </a:p>
        <a:p>
          <a:r>
            <a:rPr lang="fr-FR" b="0" dirty="0" smtClean="0"/>
            <a:t>Sociétés inclusives</a:t>
          </a:r>
        </a:p>
        <a:p>
          <a:r>
            <a:rPr lang="fr-FR" b="0" dirty="0" smtClean="0"/>
            <a:t>Sécurité</a:t>
          </a:r>
        </a:p>
      </dgm:t>
    </dgm:pt>
    <dgm:pt modelId="{A95F919B-27C2-4AF3-857E-79DB14948E80}" type="parTrans" cxnId="{5ED422CA-7CD0-4371-80DD-0295CCDEF31A}">
      <dgm:prSet/>
      <dgm:spPr/>
      <dgm:t>
        <a:bodyPr/>
        <a:lstStyle/>
        <a:p>
          <a:endParaRPr lang="fr-FR"/>
        </a:p>
      </dgm:t>
    </dgm:pt>
    <dgm:pt modelId="{602A5C1D-9BF4-45C9-8D9E-D485B726912E}" type="sibTrans" cxnId="{5ED422CA-7CD0-4371-80DD-0295CCDEF31A}">
      <dgm:prSet/>
      <dgm:spPr/>
      <dgm:t>
        <a:bodyPr/>
        <a:lstStyle/>
        <a:p>
          <a:endParaRPr lang="fr-FR"/>
        </a:p>
      </dgm:t>
    </dgm:pt>
    <dgm:pt modelId="{717BC83D-E712-44A1-8FEE-C1DD4F927E91}" type="pres">
      <dgm:prSet presAssocID="{2A6402F7-FD4F-4675-9304-796073E92B8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7485F7C-13D6-4FAB-8C4F-55760DEE3039}" type="pres">
      <dgm:prSet presAssocID="{4C08C561-C696-40AA-AEF6-2005A9B3CCB0}" presName="roof" presStyleLbl="dkBgShp" presStyleIdx="0" presStyleCnt="2"/>
      <dgm:spPr/>
      <dgm:t>
        <a:bodyPr/>
        <a:lstStyle/>
        <a:p>
          <a:endParaRPr lang="fr-FR"/>
        </a:p>
      </dgm:t>
    </dgm:pt>
    <dgm:pt modelId="{35B216C6-5345-416C-A96D-7A3949E0465F}" type="pres">
      <dgm:prSet presAssocID="{4C08C561-C696-40AA-AEF6-2005A9B3CCB0}" presName="pillars" presStyleCnt="0"/>
      <dgm:spPr/>
      <dgm:t>
        <a:bodyPr/>
        <a:lstStyle/>
        <a:p>
          <a:endParaRPr lang="fr-FR"/>
        </a:p>
      </dgm:t>
    </dgm:pt>
    <dgm:pt modelId="{DA69D1FD-4739-410E-81EB-40E9139C23A7}" type="pres">
      <dgm:prSet presAssocID="{4C08C561-C696-40AA-AEF6-2005A9B3CCB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3888BE-FC4D-4989-B44C-CEBFBE5771F0}" type="pres">
      <dgm:prSet presAssocID="{6D9B16C2-1808-472D-BF05-441A950E1A1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A5DF0F-D968-4BCB-B86D-2002596CEAF4}" type="pres">
      <dgm:prSet presAssocID="{F826947B-6C82-42E5-9D75-CAF5B7B8DE1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16A918-D2FF-4CC4-A40C-217908C28B04}" type="pres">
      <dgm:prSet presAssocID="{4C08C561-C696-40AA-AEF6-2005A9B3CCB0}" presName="base" presStyleLbl="dkBgShp" presStyleIdx="1" presStyleCnt="2"/>
      <dgm:spPr/>
      <dgm:t>
        <a:bodyPr/>
        <a:lstStyle/>
        <a:p>
          <a:endParaRPr lang="fr-FR"/>
        </a:p>
      </dgm:t>
    </dgm:pt>
  </dgm:ptLst>
  <dgm:cxnLst>
    <dgm:cxn modelId="{95F2E8A3-B79D-480C-827D-064B7AEF0B0D}" type="presOf" srcId="{F826947B-6C82-42E5-9D75-CAF5B7B8DE1E}" destId="{BBA5DF0F-D968-4BCB-B86D-2002596CEAF4}" srcOrd="0" destOrd="0" presId="urn:microsoft.com/office/officeart/2005/8/layout/hList3"/>
    <dgm:cxn modelId="{069B378B-590D-4906-A77E-37DF1548ECC8}" type="presOf" srcId="{4C08C561-C696-40AA-AEF6-2005A9B3CCB0}" destId="{F7485F7C-13D6-4FAB-8C4F-55760DEE3039}" srcOrd="0" destOrd="0" presId="urn:microsoft.com/office/officeart/2005/8/layout/hList3"/>
    <dgm:cxn modelId="{AFB61F56-2EE4-4454-9534-37FB52938C0C}" srcId="{4C08C561-C696-40AA-AEF6-2005A9B3CCB0}" destId="{6D9B16C2-1808-472D-BF05-441A950E1A11}" srcOrd="1" destOrd="0" parTransId="{3C378C63-AD99-4F56-A45D-DBA407035AED}" sibTransId="{41642D06-2C30-4C3F-9A1E-2BA21DBFD67C}"/>
    <dgm:cxn modelId="{EC6B9472-0F8B-4BCE-B7BF-52E2E29001BB}" type="presOf" srcId="{6D9B16C2-1808-472D-BF05-441A950E1A11}" destId="{F83888BE-FC4D-4989-B44C-CEBFBE5771F0}" srcOrd="0" destOrd="0" presId="urn:microsoft.com/office/officeart/2005/8/layout/hList3"/>
    <dgm:cxn modelId="{129E1AD4-7BAC-45C5-81D9-26B0D6B16AFF}" srcId="{4C08C561-C696-40AA-AEF6-2005A9B3CCB0}" destId="{761EBD14-982F-45A2-81AE-3C3407823FBC}" srcOrd="0" destOrd="0" parTransId="{AE416A19-60E2-4A71-986F-D8AAF9350546}" sibTransId="{DE247FCB-A577-4173-A406-784108D02BFD}"/>
    <dgm:cxn modelId="{5ED422CA-7CD0-4371-80DD-0295CCDEF31A}" srcId="{4C08C561-C696-40AA-AEF6-2005A9B3CCB0}" destId="{F826947B-6C82-42E5-9D75-CAF5B7B8DE1E}" srcOrd="2" destOrd="0" parTransId="{A95F919B-27C2-4AF3-857E-79DB14948E80}" sibTransId="{602A5C1D-9BF4-45C9-8D9E-D485B726912E}"/>
    <dgm:cxn modelId="{DC5C7489-23A4-4B19-8E18-0D84B4015431}" type="presOf" srcId="{2A6402F7-FD4F-4675-9304-796073E92B88}" destId="{717BC83D-E712-44A1-8FEE-C1DD4F927E91}" srcOrd="0" destOrd="0" presId="urn:microsoft.com/office/officeart/2005/8/layout/hList3"/>
    <dgm:cxn modelId="{B72675CB-65B4-4AD4-94CC-EE072FB0CE33}" type="presOf" srcId="{761EBD14-982F-45A2-81AE-3C3407823FBC}" destId="{DA69D1FD-4739-410E-81EB-40E9139C23A7}" srcOrd="0" destOrd="0" presId="urn:microsoft.com/office/officeart/2005/8/layout/hList3"/>
    <dgm:cxn modelId="{445DFA19-980D-4EC3-B756-C5427D879F22}" srcId="{2A6402F7-FD4F-4675-9304-796073E92B88}" destId="{4C08C561-C696-40AA-AEF6-2005A9B3CCB0}" srcOrd="0" destOrd="0" parTransId="{1E933186-0F61-4F6D-9C21-30E17FD816AA}" sibTransId="{B3B6A425-77F9-4730-80D9-CF9B517C7A43}"/>
    <dgm:cxn modelId="{958D8F73-863E-489D-AD38-2662B264FB6E}" type="presParOf" srcId="{717BC83D-E712-44A1-8FEE-C1DD4F927E91}" destId="{F7485F7C-13D6-4FAB-8C4F-55760DEE3039}" srcOrd="0" destOrd="0" presId="urn:microsoft.com/office/officeart/2005/8/layout/hList3"/>
    <dgm:cxn modelId="{055C8A72-AFF4-4DA4-B830-BFEE0CD4CD9D}" type="presParOf" srcId="{717BC83D-E712-44A1-8FEE-C1DD4F927E91}" destId="{35B216C6-5345-416C-A96D-7A3949E0465F}" srcOrd="1" destOrd="0" presId="urn:microsoft.com/office/officeart/2005/8/layout/hList3"/>
    <dgm:cxn modelId="{58A29AB4-0689-4D64-A61A-4E6177FD5120}" type="presParOf" srcId="{35B216C6-5345-416C-A96D-7A3949E0465F}" destId="{DA69D1FD-4739-410E-81EB-40E9139C23A7}" srcOrd="0" destOrd="0" presId="urn:microsoft.com/office/officeart/2005/8/layout/hList3"/>
    <dgm:cxn modelId="{F7B4CE55-459D-499F-981F-9AB157DEE51C}" type="presParOf" srcId="{35B216C6-5345-416C-A96D-7A3949E0465F}" destId="{F83888BE-FC4D-4989-B44C-CEBFBE5771F0}" srcOrd="1" destOrd="0" presId="urn:microsoft.com/office/officeart/2005/8/layout/hList3"/>
    <dgm:cxn modelId="{FB468272-3985-4FD4-97EB-5469A6184241}" type="presParOf" srcId="{35B216C6-5345-416C-A96D-7A3949E0465F}" destId="{BBA5DF0F-D968-4BCB-B86D-2002596CEAF4}" srcOrd="2" destOrd="0" presId="urn:microsoft.com/office/officeart/2005/8/layout/hList3"/>
    <dgm:cxn modelId="{5ACFB0EE-0091-4683-9EBF-76D00A01421B}" type="presParOf" srcId="{717BC83D-E712-44A1-8FEE-C1DD4F927E91}" destId="{1716A918-D2FF-4CC4-A40C-217908C28B0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E1C56C9-21CD-44BA-973A-FC5E28107F89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EAAECA8-79F8-4E46-BC20-39991B181D2E}">
      <dgm:prSet phldrT="[Texte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000" b="0" smtClean="0">
              <a:latin typeface="+mn-lt"/>
            </a:rPr>
            <a:t>Assemblée Générale</a:t>
          </a:r>
          <a:endParaRPr lang="fr-FR" sz="2000" b="0" dirty="0">
            <a:latin typeface="+mn-lt"/>
          </a:endParaRPr>
        </a:p>
      </dgm:t>
    </dgm:pt>
    <dgm:pt modelId="{3827BCEE-DC6E-4C98-944B-F81CFB7D083F}" type="parTrans" cxnId="{EE4CFFE2-EF77-45E8-AFD8-47DCB0950DC2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9E492414-7D49-4E2C-AEEC-EE5E2C04D22E}" type="sibTrans" cxnId="{EE4CFFE2-EF77-45E8-AFD8-47DCB0950DC2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B4304C59-6845-48FB-9B48-AA4ABCE4435F}">
      <dgm:prSet phldrT="[Texte]" custT="1"/>
      <dgm:spPr/>
      <dgm:t>
        <a:bodyPr/>
        <a:lstStyle/>
        <a:p>
          <a:r>
            <a:rPr lang="fr-FR" sz="2000" b="0" smtClean="0">
              <a:latin typeface="+mn-lt"/>
            </a:rPr>
            <a:t>Steering Commitee</a:t>
          </a:r>
          <a:endParaRPr lang="fr-FR" sz="2000" b="0" dirty="0">
            <a:latin typeface="+mn-lt"/>
          </a:endParaRPr>
        </a:p>
      </dgm:t>
    </dgm:pt>
    <dgm:pt modelId="{E92BC9ED-6A32-46CA-888D-D2D77DD2718C}" type="parTrans" cxnId="{C560298C-F95B-493A-8D78-17207777F873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BB617ED6-7678-46E3-86E7-6FF287BD24F6}" type="sibTrans" cxnId="{C560298C-F95B-493A-8D78-17207777F873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EAC965CE-9B38-4EEC-930E-A556D9CE580A}">
      <dgm:prSet phldrT="[Texte]" custT="1"/>
      <dgm:spPr/>
      <dgm:t>
        <a:bodyPr/>
        <a:lstStyle/>
        <a:p>
          <a:r>
            <a:rPr lang="fr-FR" sz="2000" b="0" smtClean="0">
              <a:latin typeface="+mn-lt"/>
            </a:rPr>
            <a:t>WP2</a:t>
          </a:r>
          <a:endParaRPr lang="fr-FR" sz="2000" b="0" dirty="0">
            <a:latin typeface="+mn-lt"/>
          </a:endParaRPr>
        </a:p>
      </dgm:t>
    </dgm:pt>
    <dgm:pt modelId="{3E108EAB-BF79-4013-B6C5-DE281DC55DF7}" type="parTrans" cxnId="{85F668F4-2E7D-48FB-82C3-4189A35B02F6}">
      <dgm:prSet/>
      <dgm:spPr/>
      <dgm:t>
        <a:bodyPr/>
        <a:lstStyle/>
        <a:p>
          <a:endParaRPr lang="fr-FR" sz="2000" b="1">
            <a:solidFill>
              <a:schemeClr val="tx2"/>
            </a:solidFill>
            <a:latin typeface="+mn-lt"/>
          </a:endParaRPr>
        </a:p>
      </dgm:t>
    </dgm:pt>
    <dgm:pt modelId="{48C30CB0-6527-43CC-BE02-D37C9D3D61E8}" type="sibTrans" cxnId="{85F668F4-2E7D-48FB-82C3-4189A35B02F6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C49E3516-75B8-4450-A2BD-E6D6C8AA0B1E}">
      <dgm:prSet phldrT="[Texte]" custT="1"/>
      <dgm:spPr/>
      <dgm:t>
        <a:bodyPr/>
        <a:lstStyle/>
        <a:p>
          <a:r>
            <a:rPr lang="fr-FR" sz="2000" b="0" smtClean="0">
              <a:latin typeface="+mn-lt"/>
            </a:rPr>
            <a:t>WP3</a:t>
          </a:r>
          <a:endParaRPr lang="fr-FR" sz="2000" b="0" dirty="0">
            <a:latin typeface="+mn-lt"/>
          </a:endParaRPr>
        </a:p>
      </dgm:t>
    </dgm:pt>
    <dgm:pt modelId="{F08D124B-5E64-4C4D-905C-3194EAB17235}" type="parTrans" cxnId="{BF823531-5EC6-4804-96CC-CD192EC196D5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9F94E1B4-7B29-43D8-988C-DA5F7BB75DB2}" type="sibTrans" cxnId="{BF823531-5EC6-4804-96CC-CD192EC196D5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8A5FD53C-04EC-4336-A269-8994D2F5E3AC}">
      <dgm:prSet phldrT="[Texte]" custT="1"/>
      <dgm:spPr/>
      <dgm:t>
        <a:bodyPr/>
        <a:lstStyle/>
        <a:p>
          <a:r>
            <a:rPr lang="fr-FR" sz="2000" b="0" smtClean="0">
              <a:latin typeface="+mn-lt"/>
            </a:rPr>
            <a:t>WP1</a:t>
          </a:r>
          <a:endParaRPr lang="fr-FR" sz="2000" b="0" dirty="0">
            <a:latin typeface="+mn-lt"/>
          </a:endParaRPr>
        </a:p>
      </dgm:t>
    </dgm:pt>
    <dgm:pt modelId="{DD248821-FF62-4258-91A7-5CD76CA96855}" type="parTrans" cxnId="{FC60DBDD-FF14-43D7-BB8A-ED41E979C15B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881A66E2-350E-4CB8-8555-E6C1312221ED}" type="sibTrans" cxnId="{FC60DBDD-FF14-43D7-BB8A-ED41E979C15B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5BDB7401-34EB-475E-ACC3-C7EA973E2CAE}">
      <dgm:prSet phldrT="[Texte]" custT="1"/>
      <dgm:spPr/>
      <dgm:t>
        <a:bodyPr/>
        <a:lstStyle/>
        <a:p>
          <a:r>
            <a:rPr lang="fr-FR" sz="2000" b="0" smtClean="0">
              <a:latin typeface="+mn-lt"/>
            </a:rPr>
            <a:t>WP4</a:t>
          </a:r>
          <a:endParaRPr lang="fr-FR" sz="2000" b="0" dirty="0">
            <a:latin typeface="+mn-lt"/>
          </a:endParaRPr>
        </a:p>
      </dgm:t>
    </dgm:pt>
    <dgm:pt modelId="{32B19711-FA2A-406F-BEF5-A4B5B9CF40C9}" type="parTrans" cxnId="{3B6050D8-D736-438C-8721-86A411C40F5E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2430F4F8-B1E0-41C7-871B-AC3F21FA1C95}" type="sibTrans" cxnId="{3B6050D8-D736-438C-8721-86A411C40F5E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932CEC55-8209-4DEA-85E5-A28FA1DA6DE1}">
      <dgm:prSet phldrT="[Texte]" custT="1"/>
      <dgm:spPr/>
      <dgm:t>
        <a:bodyPr/>
        <a:lstStyle/>
        <a:p>
          <a:r>
            <a:rPr lang="fr-FR" sz="2000" b="0" smtClean="0">
              <a:latin typeface="+mn-lt"/>
            </a:rPr>
            <a:t>Advisory Group</a:t>
          </a:r>
          <a:endParaRPr lang="fr-FR" sz="2000" b="0" dirty="0">
            <a:latin typeface="+mn-lt"/>
          </a:endParaRPr>
        </a:p>
      </dgm:t>
    </dgm:pt>
    <dgm:pt modelId="{A1D969A4-44B8-457A-A364-230882D18E34}" type="parTrans" cxnId="{9BAEC8DC-A79C-4A3E-980E-D1BAE78F6520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66736FF7-B3ED-4BB3-B79C-9B0A805599CE}" type="sibTrans" cxnId="{9BAEC8DC-A79C-4A3E-980E-D1BAE78F6520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6ECC7EF0-C317-4D67-9DAA-49B90090A5C9}">
      <dgm:prSet phldrT="[Texte]" custT="1"/>
      <dgm:spPr/>
      <dgm:t>
        <a:bodyPr/>
        <a:lstStyle/>
        <a:p>
          <a:r>
            <a:rPr lang="fr-FR" sz="2000" b="0" smtClean="0">
              <a:latin typeface="+mn-lt"/>
            </a:rPr>
            <a:t>Coordinateur</a:t>
          </a:r>
          <a:endParaRPr lang="fr-FR" sz="2000" b="0" dirty="0">
            <a:latin typeface="+mn-lt"/>
          </a:endParaRPr>
        </a:p>
      </dgm:t>
    </dgm:pt>
    <dgm:pt modelId="{F8998469-AD69-4811-BBB9-9972D2458556}" type="parTrans" cxnId="{A057605F-EA1B-4472-855A-4BA1E7688C98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E11885FF-B0B7-4535-BE9D-8C55496A0D73}" type="sibTrans" cxnId="{A057605F-EA1B-4472-855A-4BA1E7688C98}">
      <dgm:prSet/>
      <dgm:spPr/>
      <dgm:t>
        <a:bodyPr/>
        <a:lstStyle/>
        <a:p>
          <a:endParaRPr lang="fr-FR" b="1">
            <a:solidFill>
              <a:schemeClr val="tx2"/>
            </a:solidFill>
          </a:endParaRPr>
        </a:p>
      </dgm:t>
    </dgm:pt>
    <dgm:pt modelId="{874423B1-5910-40A7-848E-7664C1B95821}" type="pres">
      <dgm:prSet presAssocID="{9E1C56C9-21CD-44BA-973A-FC5E28107F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4760FC5-3595-4894-BFC6-BA7CB3B67217}" type="pres">
      <dgm:prSet presAssocID="{932CEC55-8209-4DEA-85E5-A28FA1DA6DE1}" presName="hierRoot1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7DA90598-3F5A-43CD-B7AA-71C64B9BBA70}" type="pres">
      <dgm:prSet presAssocID="{932CEC55-8209-4DEA-85E5-A28FA1DA6DE1}" presName="rootComposite1" presStyleCnt="0"/>
      <dgm:spPr/>
      <dgm:t>
        <a:bodyPr/>
        <a:lstStyle/>
        <a:p>
          <a:endParaRPr lang="fr-FR"/>
        </a:p>
      </dgm:t>
    </dgm:pt>
    <dgm:pt modelId="{7FB29645-18E3-4A8C-9EE4-B846C5BE5080}" type="pres">
      <dgm:prSet presAssocID="{932CEC55-8209-4DEA-85E5-A28FA1DA6DE1}" presName="rootText1" presStyleLbl="node0" presStyleIdx="0" presStyleCnt="3" custLinFactX="14414" custLinFactNeighborX="100000" custLinFactNeighborY="9385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2A079C3-BF5B-45D4-BB54-5ADF7B3277F5}" type="pres">
      <dgm:prSet presAssocID="{932CEC55-8209-4DEA-85E5-A28FA1DA6DE1}" presName="rootConnector1" presStyleLbl="node1" presStyleIdx="0" presStyleCnt="0"/>
      <dgm:spPr/>
      <dgm:t>
        <a:bodyPr/>
        <a:lstStyle/>
        <a:p>
          <a:endParaRPr lang="fr-FR"/>
        </a:p>
      </dgm:t>
    </dgm:pt>
    <dgm:pt modelId="{C363DF26-B2BE-4D54-A35A-D2058F4F3D59}" type="pres">
      <dgm:prSet presAssocID="{932CEC55-8209-4DEA-85E5-A28FA1DA6DE1}" presName="hierChild2" presStyleCnt="0"/>
      <dgm:spPr/>
      <dgm:t>
        <a:bodyPr/>
        <a:lstStyle/>
        <a:p>
          <a:endParaRPr lang="fr-FR"/>
        </a:p>
      </dgm:t>
    </dgm:pt>
    <dgm:pt modelId="{01DC5B67-52A3-42EA-9193-DBF73B18F1B1}" type="pres">
      <dgm:prSet presAssocID="{932CEC55-8209-4DEA-85E5-A28FA1DA6DE1}" presName="hierChild3" presStyleCnt="0"/>
      <dgm:spPr/>
      <dgm:t>
        <a:bodyPr/>
        <a:lstStyle/>
        <a:p>
          <a:endParaRPr lang="fr-FR"/>
        </a:p>
      </dgm:t>
    </dgm:pt>
    <dgm:pt modelId="{2C4E2D90-00F9-4825-86F7-43639E9DEE66}" type="pres">
      <dgm:prSet presAssocID="{6ECC7EF0-C317-4D67-9DAA-49B90090A5C9}" presName="hierRoot1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28B69C54-A7A9-4D07-A0EC-2E95AD0982C5}" type="pres">
      <dgm:prSet presAssocID="{6ECC7EF0-C317-4D67-9DAA-49B90090A5C9}" presName="rootComposite1" presStyleCnt="0"/>
      <dgm:spPr/>
      <dgm:t>
        <a:bodyPr/>
        <a:lstStyle/>
        <a:p>
          <a:endParaRPr lang="fr-FR"/>
        </a:p>
      </dgm:t>
    </dgm:pt>
    <dgm:pt modelId="{B0109C13-3F2A-4C3A-8318-5AD97CE3A237}" type="pres">
      <dgm:prSet presAssocID="{6ECC7EF0-C317-4D67-9DAA-49B90090A5C9}" presName="rootText1" presStyleLbl="node0" presStyleIdx="1" presStyleCnt="3" custLinFactX="20726" custLinFactNeighborX="100000" custLinFactNeighborY="795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C8F2E8F-D53D-4B28-9451-5D41108D07A0}" type="pres">
      <dgm:prSet presAssocID="{6ECC7EF0-C317-4D67-9DAA-49B90090A5C9}" presName="rootConnector1" presStyleLbl="node1" presStyleIdx="0" presStyleCnt="0"/>
      <dgm:spPr/>
      <dgm:t>
        <a:bodyPr/>
        <a:lstStyle/>
        <a:p>
          <a:endParaRPr lang="fr-FR"/>
        </a:p>
      </dgm:t>
    </dgm:pt>
    <dgm:pt modelId="{1F015DA6-5BAF-4212-91B5-AFF97C5B2395}" type="pres">
      <dgm:prSet presAssocID="{6ECC7EF0-C317-4D67-9DAA-49B90090A5C9}" presName="hierChild2" presStyleCnt="0"/>
      <dgm:spPr/>
      <dgm:t>
        <a:bodyPr/>
        <a:lstStyle/>
        <a:p>
          <a:endParaRPr lang="fr-FR"/>
        </a:p>
      </dgm:t>
    </dgm:pt>
    <dgm:pt modelId="{5170AEF0-676D-429C-A97D-16DCC4D1AB5A}" type="pres">
      <dgm:prSet presAssocID="{6ECC7EF0-C317-4D67-9DAA-49B90090A5C9}" presName="hierChild3" presStyleCnt="0"/>
      <dgm:spPr/>
      <dgm:t>
        <a:bodyPr/>
        <a:lstStyle/>
        <a:p>
          <a:endParaRPr lang="fr-FR"/>
        </a:p>
      </dgm:t>
    </dgm:pt>
    <dgm:pt modelId="{9E6F1530-6CF9-427A-8DF0-9497D04CB5E8}" type="pres">
      <dgm:prSet presAssocID="{CEAAECA8-79F8-4E46-BC20-39991B181D2E}" presName="hierRoot1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F934A4F9-A1E4-4A0C-B8BD-2B1ED2C9DBAE}" type="pres">
      <dgm:prSet presAssocID="{CEAAECA8-79F8-4E46-BC20-39991B181D2E}" presName="rootComposite1" presStyleCnt="0"/>
      <dgm:spPr/>
      <dgm:t>
        <a:bodyPr/>
        <a:lstStyle/>
        <a:p>
          <a:endParaRPr lang="fr-FR"/>
        </a:p>
      </dgm:t>
    </dgm:pt>
    <dgm:pt modelId="{24960BF3-1027-42AC-8120-8D4DEC9D5A7B}" type="pres">
      <dgm:prSet presAssocID="{CEAAECA8-79F8-4E46-BC20-39991B181D2E}" presName="rootText1" presStyleLbl="node0" presStyleIdx="2" presStyleCnt="3" custLinFactY="-12127" custLinFactNeighborX="-1061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50B4C79-2250-4DAC-8EC1-BE0F6C73C469}" type="pres">
      <dgm:prSet presAssocID="{CEAAECA8-79F8-4E46-BC20-39991B181D2E}" presName="rootConnector1" presStyleLbl="node1" presStyleIdx="0" presStyleCnt="0"/>
      <dgm:spPr/>
      <dgm:t>
        <a:bodyPr/>
        <a:lstStyle/>
        <a:p>
          <a:endParaRPr lang="fr-FR"/>
        </a:p>
      </dgm:t>
    </dgm:pt>
    <dgm:pt modelId="{E453A786-F8F7-430B-B7FF-00D75FB9A49E}" type="pres">
      <dgm:prSet presAssocID="{CEAAECA8-79F8-4E46-BC20-39991B181D2E}" presName="hierChild2" presStyleCnt="0"/>
      <dgm:spPr/>
      <dgm:t>
        <a:bodyPr/>
        <a:lstStyle/>
        <a:p>
          <a:endParaRPr lang="fr-FR"/>
        </a:p>
      </dgm:t>
    </dgm:pt>
    <dgm:pt modelId="{29B9FE54-D4C6-4E9A-885A-0128BC9EFDC2}" type="pres">
      <dgm:prSet presAssocID="{E92BC9ED-6A32-46CA-888D-D2D77DD2718C}" presName="Name37" presStyleLbl="parChTrans1D2" presStyleIdx="0" presStyleCnt="1"/>
      <dgm:spPr/>
      <dgm:t>
        <a:bodyPr/>
        <a:lstStyle/>
        <a:p>
          <a:endParaRPr lang="fr-FR"/>
        </a:p>
      </dgm:t>
    </dgm:pt>
    <dgm:pt modelId="{037F2A7D-E6AA-4006-BEB6-6E46646430DA}" type="pres">
      <dgm:prSet presAssocID="{B4304C59-6845-48FB-9B48-AA4ABCE4435F}" presName="hierRoot2" presStyleCnt="0">
        <dgm:presLayoutVars>
          <dgm:hierBranch/>
        </dgm:presLayoutVars>
      </dgm:prSet>
      <dgm:spPr/>
      <dgm:t>
        <a:bodyPr/>
        <a:lstStyle/>
        <a:p>
          <a:endParaRPr lang="fr-FR"/>
        </a:p>
      </dgm:t>
    </dgm:pt>
    <dgm:pt modelId="{CC7DFFEC-7FC9-4AF4-BEDD-7AC8B2D1822F}" type="pres">
      <dgm:prSet presAssocID="{B4304C59-6845-48FB-9B48-AA4ABCE4435F}" presName="rootComposite" presStyleCnt="0"/>
      <dgm:spPr/>
      <dgm:t>
        <a:bodyPr/>
        <a:lstStyle/>
        <a:p>
          <a:endParaRPr lang="fr-FR"/>
        </a:p>
      </dgm:t>
    </dgm:pt>
    <dgm:pt modelId="{A11705C6-997D-40D1-AE49-49DFC25FBE0A}" type="pres">
      <dgm:prSet presAssocID="{B4304C59-6845-48FB-9B48-AA4ABCE4435F}" presName="rootText" presStyleLbl="node2" presStyleIdx="0" presStyleCnt="1" custLinFactNeighborY="-1739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CA3166C-D642-453C-8325-067567896013}" type="pres">
      <dgm:prSet presAssocID="{B4304C59-6845-48FB-9B48-AA4ABCE4435F}" presName="rootConnector" presStyleLbl="node2" presStyleIdx="0" presStyleCnt="1"/>
      <dgm:spPr/>
      <dgm:t>
        <a:bodyPr/>
        <a:lstStyle/>
        <a:p>
          <a:endParaRPr lang="fr-FR"/>
        </a:p>
      </dgm:t>
    </dgm:pt>
    <dgm:pt modelId="{FC89C91C-2C79-4E96-8C73-F8BC7DE29808}" type="pres">
      <dgm:prSet presAssocID="{B4304C59-6845-48FB-9B48-AA4ABCE4435F}" presName="hierChild4" presStyleCnt="0"/>
      <dgm:spPr/>
      <dgm:t>
        <a:bodyPr/>
        <a:lstStyle/>
        <a:p>
          <a:endParaRPr lang="fr-FR"/>
        </a:p>
      </dgm:t>
    </dgm:pt>
    <dgm:pt modelId="{6A036C75-CB94-4B2C-84DD-954A18EC4DDB}" type="pres">
      <dgm:prSet presAssocID="{DD248821-FF62-4258-91A7-5CD76CA96855}" presName="Name35" presStyleLbl="parChTrans1D3" presStyleIdx="0" presStyleCnt="4"/>
      <dgm:spPr/>
      <dgm:t>
        <a:bodyPr/>
        <a:lstStyle/>
        <a:p>
          <a:endParaRPr lang="fr-FR"/>
        </a:p>
      </dgm:t>
    </dgm:pt>
    <dgm:pt modelId="{A27370A9-81EE-4493-85A4-B3C6F3CC573A}" type="pres">
      <dgm:prSet presAssocID="{8A5FD53C-04EC-4336-A269-8994D2F5E3AC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9C48AF8B-49AA-4383-AF9E-045A8B9A99B3}" type="pres">
      <dgm:prSet presAssocID="{8A5FD53C-04EC-4336-A269-8994D2F5E3AC}" presName="rootComposite" presStyleCnt="0"/>
      <dgm:spPr/>
      <dgm:t>
        <a:bodyPr/>
        <a:lstStyle/>
        <a:p>
          <a:endParaRPr lang="fr-FR"/>
        </a:p>
      </dgm:t>
    </dgm:pt>
    <dgm:pt modelId="{FAB2B2CF-9FEC-443E-A61C-E97509898B13}" type="pres">
      <dgm:prSet presAssocID="{8A5FD53C-04EC-4336-A269-8994D2F5E3AC}" presName="rootText" presStyleLbl="node3" presStyleIdx="0" presStyleCnt="4" custLinFactNeighborY="-87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08B0EC8-8A3A-47F6-8695-91414026E4BC}" type="pres">
      <dgm:prSet presAssocID="{8A5FD53C-04EC-4336-A269-8994D2F5E3AC}" presName="rootConnector" presStyleLbl="node3" presStyleIdx="0" presStyleCnt="4"/>
      <dgm:spPr/>
      <dgm:t>
        <a:bodyPr/>
        <a:lstStyle/>
        <a:p>
          <a:endParaRPr lang="fr-FR"/>
        </a:p>
      </dgm:t>
    </dgm:pt>
    <dgm:pt modelId="{F2577B60-7F26-4616-A2BE-CA549F648DB5}" type="pres">
      <dgm:prSet presAssocID="{8A5FD53C-04EC-4336-A269-8994D2F5E3AC}" presName="hierChild4" presStyleCnt="0"/>
      <dgm:spPr/>
      <dgm:t>
        <a:bodyPr/>
        <a:lstStyle/>
        <a:p>
          <a:endParaRPr lang="fr-FR"/>
        </a:p>
      </dgm:t>
    </dgm:pt>
    <dgm:pt modelId="{52F5C240-6BFD-4DBC-AB1F-C08FE480806B}" type="pres">
      <dgm:prSet presAssocID="{8A5FD53C-04EC-4336-A269-8994D2F5E3AC}" presName="hierChild5" presStyleCnt="0"/>
      <dgm:spPr/>
      <dgm:t>
        <a:bodyPr/>
        <a:lstStyle/>
        <a:p>
          <a:endParaRPr lang="fr-FR"/>
        </a:p>
      </dgm:t>
    </dgm:pt>
    <dgm:pt modelId="{D9A36E97-1CB1-4151-8738-5B359D37B10E}" type="pres">
      <dgm:prSet presAssocID="{3E108EAB-BF79-4013-B6C5-DE281DC55DF7}" presName="Name35" presStyleLbl="parChTrans1D3" presStyleIdx="1" presStyleCnt="4"/>
      <dgm:spPr/>
      <dgm:t>
        <a:bodyPr/>
        <a:lstStyle/>
        <a:p>
          <a:endParaRPr lang="fr-FR"/>
        </a:p>
      </dgm:t>
    </dgm:pt>
    <dgm:pt modelId="{4649019C-4F23-4E82-A938-A113F03A60B3}" type="pres">
      <dgm:prSet presAssocID="{EAC965CE-9B38-4EEC-930E-A556D9CE580A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DCDC92D9-8E6E-4CAB-B79F-E2F1BCCA254A}" type="pres">
      <dgm:prSet presAssocID="{EAC965CE-9B38-4EEC-930E-A556D9CE580A}" presName="rootComposite" presStyleCnt="0"/>
      <dgm:spPr/>
      <dgm:t>
        <a:bodyPr/>
        <a:lstStyle/>
        <a:p>
          <a:endParaRPr lang="fr-FR"/>
        </a:p>
      </dgm:t>
    </dgm:pt>
    <dgm:pt modelId="{C70FD6AD-E308-4B7F-86E9-D20335676B54}" type="pres">
      <dgm:prSet presAssocID="{EAC965CE-9B38-4EEC-930E-A556D9CE580A}" presName="rootText" presStyleLbl="node3" presStyleIdx="1" presStyleCnt="4" custLinFactNeighborY="-149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5411E31-BCA0-4CEE-8847-5E8AB63A1820}" type="pres">
      <dgm:prSet presAssocID="{EAC965CE-9B38-4EEC-930E-A556D9CE580A}" presName="rootConnector" presStyleLbl="node3" presStyleIdx="1" presStyleCnt="4"/>
      <dgm:spPr/>
      <dgm:t>
        <a:bodyPr/>
        <a:lstStyle/>
        <a:p>
          <a:endParaRPr lang="fr-FR"/>
        </a:p>
      </dgm:t>
    </dgm:pt>
    <dgm:pt modelId="{23DB5F92-661E-4844-A377-ACC36CAF9841}" type="pres">
      <dgm:prSet presAssocID="{EAC965CE-9B38-4EEC-930E-A556D9CE580A}" presName="hierChild4" presStyleCnt="0"/>
      <dgm:spPr/>
      <dgm:t>
        <a:bodyPr/>
        <a:lstStyle/>
        <a:p>
          <a:endParaRPr lang="fr-FR"/>
        </a:p>
      </dgm:t>
    </dgm:pt>
    <dgm:pt modelId="{43ED432D-E4E2-4A89-8F62-36C043956072}" type="pres">
      <dgm:prSet presAssocID="{EAC965CE-9B38-4EEC-930E-A556D9CE580A}" presName="hierChild5" presStyleCnt="0"/>
      <dgm:spPr/>
      <dgm:t>
        <a:bodyPr/>
        <a:lstStyle/>
        <a:p>
          <a:endParaRPr lang="fr-FR"/>
        </a:p>
      </dgm:t>
    </dgm:pt>
    <dgm:pt modelId="{D6BFC027-904C-43F1-A060-83CC993F3AB0}" type="pres">
      <dgm:prSet presAssocID="{F08D124B-5E64-4C4D-905C-3194EAB17235}" presName="Name35" presStyleLbl="parChTrans1D3" presStyleIdx="2" presStyleCnt="4"/>
      <dgm:spPr/>
      <dgm:t>
        <a:bodyPr/>
        <a:lstStyle/>
        <a:p>
          <a:endParaRPr lang="fr-FR"/>
        </a:p>
      </dgm:t>
    </dgm:pt>
    <dgm:pt modelId="{6F97EA6F-E255-4DB6-95AB-6BB865273075}" type="pres">
      <dgm:prSet presAssocID="{C49E3516-75B8-4450-A2BD-E6D6C8AA0B1E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6EAAB8B6-41EA-44E5-AEE1-68C5D192F04C}" type="pres">
      <dgm:prSet presAssocID="{C49E3516-75B8-4450-A2BD-E6D6C8AA0B1E}" presName="rootComposite" presStyleCnt="0"/>
      <dgm:spPr/>
      <dgm:t>
        <a:bodyPr/>
        <a:lstStyle/>
        <a:p>
          <a:endParaRPr lang="fr-FR"/>
        </a:p>
      </dgm:t>
    </dgm:pt>
    <dgm:pt modelId="{B681B447-8EED-41DE-8829-99AAE0C1D251}" type="pres">
      <dgm:prSet presAssocID="{C49E3516-75B8-4450-A2BD-E6D6C8AA0B1E}" presName="rootText" presStyleLbl="node3" presStyleIdx="2" presStyleCnt="4" custLinFactNeighborX="3260" custLinFactNeighborY="-497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5D83628-61A6-4659-8FD1-7C1EEDB5C275}" type="pres">
      <dgm:prSet presAssocID="{C49E3516-75B8-4450-A2BD-E6D6C8AA0B1E}" presName="rootConnector" presStyleLbl="node3" presStyleIdx="2" presStyleCnt="4"/>
      <dgm:spPr/>
      <dgm:t>
        <a:bodyPr/>
        <a:lstStyle/>
        <a:p>
          <a:endParaRPr lang="fr-FR"/>
        </a:p>
      </dgm:t>
    </dgm:pt>
    <dgm:pt modelId="{F258D35D-2745-4312-85EB-C7A6200E86ED}" type="pres">
      <dgm:prSet presAssocID="{C49E3516-75B8-4450-A2BD-E6D6C8AA0B1E}" presName="hierChild4" presStyleCnt="0"/>
      <dgm:spPr/>
      <dgm:t>
        <a:bodyPr/>
        <a:lstStyle/>
        <a:p>
          <a:endParaRPr lang="fr-FR"/>
        </a:p>
      </dgm:t>
    </dgm:pt>
    <dgm:pt modelId="{84CA3900-203E-4B6C-9FC4-362C0CAEA709}" type="pres">
      <dgm:prSet presAssocID="{C49E3516-75B8-4450-A2BD-E6D6C8AA0B1E}" presName="hierChild5" presStyleCnt="0"/>
      <dgm:spPr/>
      <dgm:t>
        <a:bodyPr/>
        <a:lstStyle/>
        <a:p>
          <a:endParaRPr lang="fr-FR"/>
        </a:p>
      </dgm:t>
    </dgm:pt>
    <dgm:pt modelId="{99504A4F-781D-41BB-A99C-C55F21D9CFF3}" type="pres">
      <dgm:prSet presAssocID="{32B19711-FA2A-406F-BEF5-A4B5B9CF40C9}" presName="Name35" presStyleLbl="parChTrans1D3" presStyleIdx="3" presStyleCnt="4"/>
      <dgm:spPr/>
      <dgm:t>
        <a:bodyPr/>
        <a:lstStyle/>
        <a:p>
          <a:endParaRPr lang="fr-FR"/>
        </a:p>
      </dgm:t>
    </dgm:pt>
    <dgm:pt modelId="{FD75C3A2-05FB-4F49-BFF6-8B06C959665C}" type="pres">
      <dgm:prSet presAssocID="{5BDB7401-34EB-475E-ACC3-C7EA973E2CAE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EF4D015F-4FFB-487F-8421-6C396BECF909}" type="pres">
      <dgm:prSet presAssocID="{5BDB7401-34EB-475E-ACC3-C7EA973E2CAE}" presName="rootComposite" presStyleCnt="0"/>
      <dgm:spPr/>
      <dgm:t>
        <a:bodyPr/>
        <a:lstStyle/>
        <a:p>
          <a:endParaRPr lang="fr-FR"/>
        </a:p>
      </dgm:t>
    </dgm:pt>
    <dgm:pt modelId="{2A6F5C2F-A052-46BB-B171-F9627FB125A8}" type="pres">
      <dgm:prSet presAssocID="{5BDB7401-34EB-475E-ACC3-C7EA973E2CAE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D7E266D-9D94-4F53-A339-7382C6F26D75}" type="pres">
      <dgm:prSet presAssocID="{5BDB7401-34EB-475E-ACC3-C7EA973E2CAE}" presName="rootConnector" presStyleLbl="node3" presStyleIdx="3" presStyleCnt="4"/>
      <dgm:spPr/>
      <dgm:t>
        <a:bodyPr/>
        <a:lstStyle/>
        <a:p>
          <a:endParaRPr lang="fr-FR"/>
        </a:p>
      </dgm:t>
    </dgm:pt>
    <dgm:pt modelId="{3FE8E2C7-906D-4075-8C4C-18E115B452EC}" type="pres">
      <dgm:prSet presAssocID="{5BDB7401-34EB-475E-ACC3-C7EA973E2CAE}" presName="hierChild4" presStyleCnt="0"/>
      <dgm:spPr/>
      <dgm:t>
        <a:bodyPr/>
        <a:lstStyle/>
        <a:p>
          <a:endParaRPr lang="fr-FR"/>
        </a:p>
      </dgm:t>
    </dgm:pt>
    <dgm:pt modelId="{E9E718A7-4241-4FD0-B1C6-2767729DF5C4}" type="pres">
      <dgm:prSet presAssocID="{5BDB7401-34EB-475E-ACC3-C7EA973E2CAE}" presName="hierChild5" presStyleCnt="0"/>
      <dgm:spPr/>
      <dgm:t>
        <a:bodyPr/>
        <a:lstStyle/>
        <a:p>
          <a:endParaRPr lang="fr-FR"/>
        </a:p>
      </dgm:t>
    </dgm:pt>
    <dgm:pt modelId="{9879EBD2-067F-4241-A756-E5DA51A5F67F}" type="pres">
      <dgm:prSet presAssocID="{B4304C59-6845-48FB-9B48-AA4ABCE4435F}" presName="hierChild5" presStyleCnt="0"/>
      <dgm:spPr/>
      <dgm:t>
        <a:bodyPr/>
        <a:lstStyle/>
        <a:p>
          <a:endParaRPr lang="fr-FR"/>
        </a:p>
      </dgm:t>
    </dgm:pt>
    <dgm:pt modelId="{2FFC56E5-BA2B-42F8-A0CB-D78E00122FE8}" type="pres">
      <dgm:prSet presAssocID="{CEAAECA8-79F8-4E46-BC20-39991B181D2E}" presName="hierChild3" presStyleCnt="0"/>
      <dgm:spPr/>
      <dgm:t>
        <a:bodyPr/>
        <a:lstStyle/>
        <a:p>
          <a:endParaRPr lang="fr-FR"/>
        </a:p>
      </dgm:t>
    </dgm:pt>
  </dgm:ptLst>
  <dgm:cxnLst>
    <dgm:cxn modelId="{EE4CFFE2-EF77-45E8-AFD8-47DCB0950DC2}" srcId="{9E1C56C9-21CD-44BA-973A-FC5E28107F89}" destId="{CEAAECA8-79F8-4E46-BC20-39991B181D2E}" srcOrd="2" destOrd="0" parTransId="{3827BCEE-DC6E-4C98-944B-F81CFB7D083F}" sibTransId="{9E492414-7D49-4E2C-AEEC-EE5E2C04D22E}"/>
    <dgm:cxn modelId="{EE613582-104B-BE41-A2E8-A930B3EB26A7}" type="presOf" srcId="{EAC965CE-9B38-4EEC-930E-A556D9CE580A}" destId="{C70FD6AD-E308-4B7F-86E9-D20335676B54}" srcOrd="0" destOrd="0" presId="urn:microsoft.com/office/officeart/2005/8/layout/orgChart1"/>
    <dgm:cxn modelId="{EA89BEB0-7357-4146-9E73-ABEC55A73E64}" type="presOf" srcId="{8A5FD53C-04EC-4336-A269-8994D2F5E3AC}" destId="{FAB2B2CF-9FEC-443E-A61C-E97509898B13}" srcOrd="0" destOrd="0" presId="urn:microsoft.com/office/officeart/2005/8/layout/orgChart1"/>
    <dgm:cxn modelId="{C560298C-F95B-493A-8D78-17207777F873}" srcId="{CEAAECA8-79F8-4E46-BC20-39991B181D2E}" destId="{B4304C59-6845-48FB-9B48-AA4ABCE4435F}" srcOrd="0" destOrd="0" parTransId="{E92BC9ED-6A32-46CA-888D-D2D77DD2718C}" sibTransId="{BB617ED6-7678-46E3-86E7-6FF287BD24F6}"/>
    <dgm:cxn modelId="{54961600-417E-AA4F-8BCB-7C08DB8F6DC8}" type="presOf" srcId="{8A5FD53C-04EC-4336-A269-8994D2F5E3AC}" destId="{C08B0EC8-8A3A-47F6-8695-91414026E4BC}" srcOrd="1" destOrd="0" presId="urn:microsoft.com/office/officeart/2005/8/layout/orgChart1"/>
    <dgm:cxn modelId="{43C237B2-9FE7-A144-9147-EC6949639E30}" type="presOf" srcId="{B4304C59-6845-48FB-9B48-AA4ABCE4435F}" destId="{A11705C6-997D-40D1-AE49-49DFC25FBE0A}" srcOrd="0" destOrd="0" presId="urn:microsoft.com/office/officeart/2005/8/layout/orgChart1"/>
    <dgm:cxn modelId="{516EE02E-B0C7-E14B-BE24-054F40B43D22}" type="presOf" srcId="{EAC965CE-9B38-4EEC-930E-A556D9CE580A}" destId="{65411E31-BCA0-4CEE-8847-5E8AB63A1820}" srcOrd="1" destOrd="0" presId="urn:microsoft.com/office/officeart/2005/8/layout/orgChart1"/>
    <dgm:cxn modelId="{2C2AB9DB-2983-894B-A83A-612D2C84749E}" type="presOf" srcId="{F08D124B-5E64-4C4D-905C-3194EAB17235}" destId="{D6BFC027-904C-43F1-A060-83CC993F3AB0}" srcOrd="0" destOrd="0" presId="urn:microsoft.com/office/officeart/2005/8/layout/orgChart1"/>
    <dgm:cxn modelId="{EF0F11D0-AB44-5444-9F70-0C4631334CA0}" type="presOf" srcId="{932CEC55-8209-4DEA-85E5-A28FA1DA6DE1}" destId="{12A079C3-BF5B-45D4-BB54-5ADF7B3277F5}" srcOrd="1" destOrd="0" presId="urn:microsoft.com/office/officeart/2005/8/layout/orgChart1"/>
    <dgm:cxn modelId="{65A22F36-9DBC-0F40-968E-AF514759E3F9}" type="presOf" srcId="{C49E3516-75B8-4450-A2BD-E6D6C8AA0B1E}" destId="{B681B447-8EED-41DE-8829-99AAE0C1D251}" srcOrd="0" destOrd="0" presId="urn:microsoft.com/office/officeart/2005/8/layout/orgChart1"/>
    <dgm:cxn modelId="{1B8C7FF4-475A-5D4F-AD83-A52F3D29BDD7}" type="presOf" srcId="{E92BC9ED-6A32-46CA-888D-D2D77DD2718C}" destId="{29B9FE54-D4C6-4E9A-885A-0128BC9EFDC2}" srcOrd="0" destOrd="0" presId="urn:microsoft.com/office/officeart/2005/8/layout/orgChart1"/>
    <dgm:cxn modelId="{FC60DBDD-FF14-43D7-BB8A-ED41E979C15B}" srcId="{B4304C59-6845-48FB-9B48-AA4ABCE4435F}" destId="{8A5FD53C-04EC-4336-A269-8994D2F5E3AC}" srcOrd="0" destOrd="0" parTransId="{DD248821-FF62-4258-91A7-5CD76CA96855}" sibTransId="{881A66E2-350E-4CB8-8555-E6C1312221ED}"/>
    <dgm:cxn modelId="{3B6050D8-D736-438C-8721-86A411C40F5E}" srcId="{B4304C59-6845-48FB-9B48-AA4ABCE4435F}" destId="{5BDB7401-34EB-475E-ACC3-C7EA973E2CAE}" srcOrd="3" destOrd="0" parTransId="{32B19711-FA2A-406F-BEF5-A4B5B9CF40C9}" sibTransId="{2430F4F8-B1E0-41C7-871B-AC3F21FA1C95}"/>
    <dgm:cxn modelId="{85F668F4-2E7D-48FB-82C3-4189A35B02F6}" srcId="{B4304C59-6845-48FB-9B48-AA4ABCE4435F}" destId="{EAC965CE-9B38-4EEC-930E-A556D9CE580A}" srcOrd="1" destOrd="0" parTransId="{3E108EAB-BF79-4013-B6C5-DE281DC55DF7}" sibTransId="{48C30CB0-6527-43CC-BE02-D37C9D3D61E8}"/>
    <dgm:cxn modelId="{C858BEC0-1E8C-F540-9AED-4F0F4A9E3FE7}" type="presOf" srcId="{C49E3516-75B8-4450-A2BD-E6D6C8AA0B1E}" destId="{75D83628-61A6-4659-8FD1-7C1EEDB5C275}" srcOrd="1" destOrd="0" presId="urn:microsoft.com/office/officeart/2005/8/layout/orgChart1"/>
    <dgm:cxn modelId="{B50FB7C8-D85F-3F43-A9DD-050EC9EEEB75}" type="presOf" srcId="{6ECC7EF0-C317-4D67-9DAA-49B90090A5C9}" destId="{0C8F2E8F-D53D-4B28-9451-5D41108D07A0}" srcOrd="1" destOrd="0" presId="urn:microsoft.com/office/officeart/2005/8/layout/orgChart1"/>
    <dgm:cxn modelId="{82051664-37CD-D142-80A8-B0AD5D7D3F39}" type="presOf" srcId="{932CEC55-8209-4DEA-85E5-A28FA1DA6DE1}" destId="{7FB29645-18E3-4A8C-9EE4-B846C5BE5080}" srcOrd="0" destOrd="0" presId="urn:microsoft.com/office/officeart/2005/8/layout/orgChart1"/>
    <dgm:cxn modelId="{8F068FB5-37BC-F64A-A845-61A9726ACF8D}" type="presOf" srcId="{5BDB7401-34EB-475E-ACC3-C7EA973E2CAE}" destId="{6D7E266D-9D94-4F53-A339-7382C6F26D75}" srcOrd="1" destOrd="0" presId="urn:microsoft.com/office/officeart/2005/8/layout/orgChart1"/>
    <dgm:cxn modelId="{A057605F-EA1B-4472-855A-4BA1E7688C98}" srcId="{9E1C56C9-21CD-44BA-973A-FC5E28107F89}" destId="{6ECC7EF0-C317-4D67-9DAA-49B90090A5C9}" srcOrd="1" destOrd="0" parTransId="{F8998469-AD69-4811-BBB9-9972D2458556}" sibTransId="{E11885FF-B0B7-4535-BE9D-8C55496A0D73}"/>
    <dgm:cxn modelId="{C9301604-E78A-5344-83E5-46E1D497CF63}" type="presOf" srcId="{6ECC7EF0-C317-4D67-9DAA-49B90090A5C9}" destId="{B0109C13-3F2A-4C3A-8318-5AD97CE3A237}" srcOrd="0" destOrd="0" presId="urn:microsoft.com/office/officeart/2005/8/layout/orgChart1"/>
    <dgm:cxn modelId="{4DA91C60-9A49-C348-99DC-5C89AD9308C1}" type="presOf" srcId="{CEAAECA8-79F8-4E46-BC20-39991B181D2E}" destId="{B50B4C79-2250-4DAC-8EC1-BE0F6C73C469}" srcOrd="1" destOrd="0" presId="urn:microsoft.com/office/officeart/2005/8/layout/orgChart1"/>
    <dgm:cxn modelId="{E506CD15-E82A-504F-BE63-854AC6FE7AEB}" type="presOf" srcId="{32B19711-FA2A-406F-BEF5-A4B5B9CF40C9}" destId="{99504A4F-781D-41BB-A99C-C55F21D9CFF3}" srcOrd="0" destOrd="0" presId="urn:microsoft.com/office/officeart/2005/8/layout/orgChart1"/>
    <dgm:cxn modelId="{07900E96-FE92-454B-8711-516323FEE912}" type="presOf" srcId="{B4304C59-6845-48FB-9B48-AA4ABCE4435F}" destId="{DCA3166C-D642-453C-8325-067567896013}" srcOrd="1" destOrd="0" presId="urn:microsoft.com/office/officeart/2005/8/layout/orgChart1"/>
    <dgm:cxn modelId="{B03A9CD3-37CF-C244-9D03-1FB66A5B3D5A}" type="presOf" srcId="{9E1C56C9-21CD-44BA-973A-FC5E28107F89}" destId="{874423B1-5910-40A7-848E-7664C1B95821}" srcOrd="0" destOrd="0" presId="urn:microsoft.com/office/officeart/2005/8/layout/orgChart1"/>
    <dgm:cxn modelId="{59055CB1-D5E6-B24D-B4D4-1F9F5AC8CD7D}" type="presOf" srcId="{DD248821-FF62-4258-91A7-5CD76CA96855}" destId="{6A036C75-CB94-4B2C-84DD-954A18EC4DDB}" srcOrd="0" destOrd="0" presId="urn:microsoft.com/office/officeart/2005/8/layout/orgChart1"/>
    <dgm:cxn modelId="{F9DB2E62-8FD7-1E4C-A33B-718B0F155E2F}" type="presOf" srcId="{3E108EAB-BF79-4013-B6C5-DE281DC55DF7}" destId="{D9A36E97-1CB1-4151-8738-5B359D37B10E}" srcOrd="0" destOrd="0" presId="urn:microsoft.com/office/officeart/2005/8/layout/orgChart1"/>
    <dgm:cxn modelId="{9BAEC8DC-A79C-4A3E-980E-D1BAE78F6520}" srcId="{9E1C56C9-21CD-44BA-973A-FC5E28107F89}" destId="{932CEC55-8209-4DEA-85E5-A28FA1DA6DE1}" srcOrd="0" destOrd="0" parTransId="{A1D969A4-44B8-457A-A364-230882D18E34}" sibTransId="{66736FF7-B3ED-4BB3-B79C-9B0A805599CE}"/>
    <dgm:cxn modelId="{9D5933DC-6655-5648-8DDA-525CE43924ED}" type="presOf" srcId="{5BDB7401-34EB-475E-ACC3-C7EA973E2CAE}" destId="{2A6F5C2F-A052-46BB-B171-F9627FB125A8}" srcOrd="0" destOrd="0" presId="urn:microsoft.com/office/officeart/2005/8/layout/orgChart1"/>
    <dgm:cxn modelId="{02D2B714-4278-E344-9361-A1088D669591}" type="presOf" srcId="{CEAAECA8-79F8-4E46-BC20-39991B181D2E}" destId="{24960BF3-1027-42AC-8120-8D4DEC9D5A7B}" srcOrd="0" destOrd="0" presId="urn:microsoft.com/office/officeart/2005/8/layout/orgChart1"/>
    <dgm:cxn modelId="{BF823531-5EC6-4804-96CC-CD192EC196D5}" srcId="{B4304C59-6845-48FB-9B48-AA4ABCE4435F}" destId="{C49E3516-75B8-4450-A2BD-E6D6C8AA0B1E}" srcOrd="2" destOrd="0" parTransId="{F08D124B-5E64-4C4D-905C-3194EAB17235}" sibTransId="{9F94E1B4-7B29-43D8-988C-DA5F7BB75DB2}"/>
    <dgm:cxn modelId="{0960CC8D-F7D6-BE43-8A7A-2036AB007A38}" type="presParOf" srcId="{874423B1-5910-40A7-848E-7664C1B95821}" destId="{F4760FC5-3595-4894-BFC6-BA7CB3B67217}" srcOrd="0" destOrd="0" presId="urn:microsoft.com/office/officeart/2005/8/layout/orgChart1"/>
    <dgm:cxn modelId="{50838906-4F34-4E42-9E7A-845034FEF4CE}" type="presParOf" srcId="{F4760FC5-3595-4894-BFC6-BA7CB3B67217}" destId="{7DA90598-3F5A-43CD-B7AA-71C64B9BBA70}" srcOrd="0" destOrd="0" presId="urn:microsoft.com/office/officeart/2005/8/layout/orgChart1"/>
    <dgm:cxn modelId="{AF49F555-B1D5-0148-9A2A-13F8A17C539A}" type="presParOf" srcId="{7DA90598-3F5A-43CD-B7AA-71C64B9BBA70}" destId="{7FB29645-18E3-4A8C-9EE4-B846C5BE5080}" srcOrd="0" destOrd="0" presId="urn:microsoft.com/office/officeart/2005/8/layout/orgChart1"/>
    <dgm:cxn modelId="{FC7FDD0D-2837-644E-B3E5-9D48B5A6D6F2}" type="presParOf" srcId="{7DA90598-3F5A-43CD-B7AA-71C64B9BBA70}" destId="{12A079C3-BF5B-45D4-BB54-5ADF7B3277F5}" srcOrd="1" destOrd="0" presId="urn:microsoft.com/office/officeart/2005/8/layout/orgChart1"/>
    <dgm:cxn modelId="{8BA84629-074C-5945-A181-839B96405FFA}" type="presParOf" srcId="{F4760FC5-3595-4894-BFC6-BA7CB3B67217}" destId="{C363DF26-B2BE-4D54-A35A-D2058F4F3D59}" srcOrd="1" destOrd="0" presId="urn:microsoft.com/office/officeart/2005/8/layout/orgChart1"/>
    <dgm:cxn modelId="{BE1B44F7-F5CA-6240-B7BC-8C2234D07854}" type="presParOf" srcId="{F4760FC5-3595-4894-BFC6-BA7CB3B67217}" destId="{01DC5B67-52A3-42EA-9193-DBF73B18F1B1}" srcOrd="2" destOrd="0" presId="urn:microsoft.com/office/officeart/2005/8/layout/orgChart1"/>
    <dgm:cxn modelId="{85EF1C14-5D71-F24F-A04C-937C918F18A8}" type="presParOf" srcId="{874423B1-5910-40A7-848E-7664C1B95821}" destId="{2C4E2D90-00F9-4825-86F7-43639E9DEE66}" srcOrd="1" destOrd="0" presId="urn:microsoft.com/office/officeart/2005/8/layout/orgChart1"/>
    <dgm:cxn modelId="{44CB3C60-78EF-564F-A960-F1C0F7689500}" type="presParOf" srcId="{2C4E2D90-00F9-4825-86F7-43639E9DEE66}" destId="{28B69C54-A7A9-4D07-A0EC-2E95AD0982C5}" srcOrd="0" destOrd="0" presId="urn:microsoft.com/office/officeart/2005/8/layout/orgChart1"/>
    <dgm:cxn modelId="{4B086E37-965F-8844-80EF-6EB84888A0AE}" type="presParOf" srcId="{28B69C54-A7A9-4D07-A0EC-2E95AD0982C5}" destId="{B0109C13-3F2A-4C3A-8318-5AD97CE3A237}" srcOrd="0" destOrd="0" presId="urn:microsoft.com/office/officeart/2005/8/layout/orgChart1"/>
    <dgm:cxn modelId="{6F2D6C94-2FD3-3943-A2A5-4E32FCA30AE9}" type="presParOf" srcId="{28B69C54-A7A9-4D07-A0EC-2E95AD0982C5}" destId="{0C8F2E8F-D53D-4B28-9451-5D41108D07A0}" srcOrd="1" destOrd="0" presId="urn:microsoft.com/office/officeart/2005/8/layout/orgChart1"/>
    <dgm:cxn modelId="{46380548-5752-EA48-8B23-256858564B41}" type="presParOf" srcId="{2C4E2D90-00F9-4825-86F7-43639E9DEE66}" destId="{1F015DA6-5BAF-4212-91B5-AFF97C5B2395}" srcOrd="1" destOrd="0" presId="urn:microsoft.com/office/officeart/2005/8/layout/orgChart1"/>
    <dgm:cxn modelId="{49335D27-958E-234E-AE9B-8B6AF799FCD3}" type="presParOf" srcId="{2C4E2D90-00F9-4825-86F7-43639E9DEE66}" destId="{5170AEF0-676D-429C-A97D-16DCC4D1AB5A}" srcOrd="2" destOrd="0" presId="urn:microsoft.com/office/officeart/2005/8/layout/orgChart1"/>
    <dgm:cxn modelId="{12ED3162-E39A-9D4E-90D2-CFA24D7E4AB9}" type="presParOf" srcId="{874423B1-5910-40A7-848E-7664C1B95821}" destId="{9E6F1530-6CF9-427A-8DF0-9497D04CB5E8}" srcOrd="2" destOrd="0" presId="urn:microsoft.com/office/officeart/2005/8/layout/orgChart1"/>
    <dgm:cxn modelId="{3678F69D-09C0-C84B-970F-5327A7728E0E}" type="presParOf" srcId="{9E6F1530-6CF9-427A-8DF0-9497D04CB5E8}" destId="{F934A4F9-A1E4-4A0C-B8BD-2B1ED2C9DBAE}" srcOrd="0" destOrd="0" presId="urn:microsoft.com/office/officeart/2005/8/layout/orgChart1"/>
    <dgm:cxn modelId="{B5B48DD5-B850-A448-AF4E-65159FA3371E}" type="presParOf" srcId="{F934A4F9-A1E4-4A0C-B8BD-2B1ED2C9DBAE}" destId="{24960BF3-1027-42AC-8120-8D4DEC9D5A7B}" srcOrd="0" destOrd="0" presId="urn:microsoft.com/office/officeart/2005/8/layout/orgChart1"/>
    <dgm:cxn modelId="{58316BE2-C1BC-354C-A025-7B5E90B882D1}" type="presParOf" srcId="{F934A4F9-A1E4-4A0C-B8BD-2B1ED2C9DBAE}" destId="{B50B4C79-2250-4DAC-8EC1-BE0F6C73C469}" srcOrd="1" destOrd="0" presId="urn:microsoft.com/office/officeart/2005/8/layout/orgChart1"/>
    <dgm:cxn modelId="{22F745C5-957B-B74C-9839-23DB88B1DB26}" type="presParOf" srcId="{9E6F1530-6CF9-427A-8DF0-9497D04CB5E8}" destId="{E453A786-F8F7-430B-B7FF-00D75FB9A49E}" srcOrd="1" destOrd="0" presId="urn:microsoft.com/office/officeart/2005/8/layout/orgChart1"/>
    <dgm:cxn modelId="{1F28E2AB-9977-8345-835E-C392689D2298}" type="presParOf" srcId="{E453A786-F8F7-430B-B7FF-00D75FB9A49E}" destId="{29B9FE54-D4C6-4E9A-885A-0128BC9EFDC2}" srcOrd="0" destOrd="0" presId="urn:microsoft.com/office/officeart/2005/8/layout/orgChart1"/>
    <dgm:cxn modelId="{E4A07BC2-E948-794E-A039-037D1872D610}" type="presParOf" srcId="{E453A786-F8F7-430B-B7FF-00D75FB9A49E}" destId="{037F2A7D-E6AA-4006-BEB6-6E46646430DA}" srcOrd="1" destOrd="0" presId="urn:microsoft.com/office/officeart/2005/8/layout/orgChart1"/>
    <dgm:cxn modelId="{19C00697-A749-8848-A065-4BEF8F4EEE61}" type="presParOf" srcId="{037F2A7D-E6AA-4006-BEB6-6E46646430DA}" destId="{CC7DFFEC-7FC9-4AF4-BEDD-7AC8B2D1822F}" srcOrd="0" destOrd="0" presId="urn:microsoft.com/office/officeart/2005/8/layout/orgChart1"/>
    <dgm:cxn modelId="{4F48AA08-0FD3-EA41-918E-929EDC52A8C7}" type="presParOf" srcId="{CC7DFFEC-7FC9-4AF4-BEDD-7AC8B2D1822F}" destId="{A11705C6-997D-40D1-AE49-49DFC25FBE0A}" srcOrd="0" destOrd="0" presId="urn:microsoft.com/office/officeart/2005/8/layout/orgChart1"/>
    <dgm:cxn modelId="{5BC5E1A4-86FB-5D42-86F6-A2F357FE1EC8}" type="presParOf" srcId="{CC7DFFEC-7FC9-4AF4-BEDD-7AC8B2D1822F}" destId="{DCA3166C-D642-453C-8325-067567896013}" srcOrd="1" destOrd="0" presId="urn:microsoft.com/office/officeart/2005/8/layout/orgChart1"/>
    <dgm:cxn modelId="{8ACB5A0A-B378-3B45-9AC0-631A575850E4}" type="presParOf" srcId="{037F2A7D-E6AA-4006-BEB6-6E46646430DA}" destId="{FC89C91C-2C79-4E96-8C73-F8BC7DE29808}" srcOrd="1" destOrd="0" presId="urn:microsoft.com/office/officeart/2005/8/layout/orgChart1"/>
    <dgm:cxn modelId="{C109561A-2199-2141-9474-D8C56C58A9CB}" type="presParOf" srcId="{FC89C91C-2C79-4E96-8C73-F8BC7DE29808}" destId="{6A036C75-CB94-4B2C-84DD-954A18EC4DDB}" srcOrd="0" destOrd="0" presId="urn:microsoft.com/office/officeart/2005/8/layout/orgChart1"/>
    <dgm:cxn modelId="{ACF78006-9F44-D642-ADC2-CDB9624E5043}" type="presParOf" srcId="{FC89C91C-2C79-4E96-8C73-F8BC7DE29808}" destId="{A27370A9-81EE-4493-85A4-B3C6F3CC573A}" srcOrd="1" destOrd="0" presId="urn:microsoft.com/office/officeart/2005/8/layout/orgChart1"/>
    <dgm:cxn modelId="{2CB7CCAB-C3DF-2C45-A132-D8B39A98D913}" type="presParOf" srcId="{A27370A9-81EE-4493-85A4-B3C6F3CC573A}" destId="{9C48AF8B-49AA-4383-AF9E-045A8B9A99B3}" srcOrd="0" destOrd="0" presId="urn:microsoft.com/office/officeart/2005/8/layout/orgChart1"/>
    <dgm:cxn modelId="{D4907CEB-066F-C142-9379-31707015AA60}" type="presParOf" srcId="{9C48AF8B-49AA-4383-AF9E-045A8B9A99B3}" destId="{FAB2B2CF-9FEC-443E-A61C-E97509898B13}" srcOrd="0" destOrd="0" presId="urn:microsoft.com/office/officeart/2005/8/layout/orgChart1"/>
    <dgm:cxn modelId="{D9AB2395-455D-B446-8009-8F036EA78B88}" type="presParOf" srcId="{9C48AF8B-49AA-4383-AF9E-045A8B9A99B3}" destId="{C08B0EC8-8A3A-47F6-8695-91414026E4BC}" srcOrd="1" destOrd="0" presId="urn:microsoft.com/office/officeart/2005/8/layout/orgChart1"/>
    <dgm:cxn modelId="{41270748-E02E-0049-89CE-C4487DF94E37}" type="presParOf" srcId="{A27370A9-81EE-4493-85A4-B3C6F3CC573A}" destId="{F2577B60-7F26-4616-A2BE-CA549F648DB5}" srcOrd="1" destOrd="0" presId="urn:microsoft.com/office/officeart/2005/8/layout/orgChart1"/>
    <dgm:cxn modelId="{EBFA15D9-BA98-7747-BBFB-E2FA1E4BFFB9}" type="presParOf" srcId="{A27370A9-81EE-4493-85A4-B3C6F3CC573A}" destId="{52F5C240-6BFD-4DBC-AB1F-C08FE480806B}" srcOrd="2" destOrd="0" presId="urn:microsoft.com/office/officeart/2005/8/layout/orgChart1"/>
    <dgm:cxn modelId="{029F8CB4-FABA-6C49-8DC7-D869FF9328EB}" type="presParOf" srcId="{FC89C91C-2C79-4E96-8C73-F8BC7DE29808}" destId="{D9A36E97-1CB1-4151-8738-5B359D37B10E}" srcOrd="2" destOrd="0" presId="urn:microsoft.com/office/officeart/2005/8/layout/orgChart1"/>
    <dgm:cxn modelId="{17EB8935-F1E9-C843-870C-70E2E7DE3CA7}" type="presParOf" srcId="{FC89C91C-2C79-4E96-8C73-F8BC7DE29808}" destId="{4649019C-4F23-4E82-A938-A113F03A60B3}" srcOrd="3" destOrd="0" presId="urn:microsoft.com/office/officeart/2005/8/layout/orgChart1"/>
    <dgm:cxn modelId="{200D585C-FF77-4449-91C6-EE3599F32E1C}" type="presParOf" srcId="{4649019C-4F23-4E82-A938-A113F03A60B3}" destId="{DCDC92D9-8E6E-4CAB-B79F-E2F1BCCA254A}" srcOrd="0" destOrd="0" presId="urn:microsoft.com/office/officeart/2005/8/layout/orgChart1"/>
    <dgm:cxn modelId="{3A5DCEA4-1572-0442-A737-2F05F68FBA5F}" type="presParOf" srcId="{DCDC92D9-8E6E-4CAB-B79F-E2F1BCCA254A}" destId="{C70FD6AD-E308-4B7F-86E9-D20335676B54}" srcOrd="0" destOrd="0" presId="urn:microsoft.com/office/officeart/2005/8/layout/orgChart1"/>
    <dgm:cxn modelId="{5373C6B1-F84E-5443-A91D-592738FAF7D5}" type="presParOf" srcId="{DCDC92D9-8E6E-4CAB-B79F-E2F1BCCA254A}" destId="{65411E31-BCA0-4CEE-8847-5E8AB63A1820}" srcOrd="1" destOrd="0" presId="urn:microsoft.com/office/officeart/2005/8/layout/orgChart1"/>
    <dgm:cxn modelId="{A2F199A1-4411-BA43-B062-65E138EF5FEC}" type="presParOf" srcId="{4649019C-4F23-4E82-A938-A113F03A60B3}" destId="{23DB5F92-661E-4844-A377-ACC36CAF9841}" srcOrd="1" destOrd="0" presId="urn:microsoft.com/office/officeart/2005/8/layout/orgChart1"/>
    <dgm:cxn modelId="{5BA4AF6F-92C8-834D-A75D-5B9C0FB3B402}" type="presParOf" srcId="{4649019C-4F23-4E82-A938-A113F03A60B3}" destId="{43ED432D-E4E2-4A89-8F62-36C043956072}" srcOrd="2" destOrd="0" presId="urn:microsoft.com/office/officeart/2005/8/layout/orgChart1"/>
    <dgm:cxn modelId="{F292C244-80AF-264A-A4ED-BD31479751D2}" type="presParOf" srcId="{FC89C91C-2C79-4E96-8C73-F8BC7DE29808}" destId="{D6BFC027-904C-43F1-A060-83CC993F3AB0}" srcOrd="4" destOrd="0" presId="urn:microsoft.com/office/officeart/2005/8/layout/orgChart1"/>
    <dgm:cxn modelId="{95A5C96E-DCCD-0547-A8EE-AED4F5F8CFED}" type="presParOf" srcId="{FC89C91C-2C79-4E96-8C73-F8BC7DE29808}" destId="{6F97EA6F-E255-4DB6-95AB-6BB865273075}" srcOrd="5" destOrd="0" presId="urn:microsoft.com/office/officeart/2005/8/layout/orgChart1"/>
    <dgm:cxn modelId="{8EFFFA79-E354-424F-84EF-E7DB3F30F3E2}" type="presParOf" srcId="{6F97EA6F-E255-4DB6-95AB-6BB865273075}" destId="{6EAAB8B6-41EA-44E5-AEE1-68C5D192F04C}" srcOrd="0" destOrd="0" presId="urn:microsoft.com/office/officeart/2005/8/layout/orgChart1"/>
    <dgm:cxn modelId="{386F924E-53A3-434F-A570-87F200FA8678}" type="presParOf" srcId="{6EAAB8B6-41EA-44E5-AEE1-68C5D192F04C}" destId="{B681B447-8EED-41DE-8829-99AAE0C1D251}" srcOrd="0" destOrd="0" presId="urn:microsoft.com/office/officeart/2005/8/layout/orgChart1"/>
    <dgm:cxn modelId="{645A5BAA-A9C8-424C-8313-E8E35EC569DB}" type="presParOf" srcId="{6EAAB8B6-41EA-44E5-AEE1-68C5D192F04C}" destId="{75D83628-61A6-4659-8FD1-7C1EEDB5C275}" srcOrd="1" destOrd="0" presId="urn:microsoft.com/office/officeart/2005/8/layout/orgChart1"/>
    <dgm:cxn modelId="{EFF04ADE-0E0E-B547-8786-43F30584D706}" type="presParOf" srcId="{6F97EA6F-E255-4DB6-95AB-6BB865273075}" destId="{F258D35D-2745-4312-85EB-C7A6200E86ED}" srcOrd="1" destOrd="0" presId="urn:microsoft.com/office/officeart/2005/8/layout/orgChart1"/>
    <dgm:cxn modelId="{5AE57BBE-492A-B246-9657-44DB7A039837}" type="presParOf" srcId="{6F97EA6F-E255-4DB6-95AB-6BB865273075}" destId="{84CA3900-203E-4B6C-9FC4-362C0CAEA709}" srcOrd="2" destOrd="0" presId="urn:microsoft.com/office/officeart/2005/8/layout/orgChart1"/>
    <dgm:cxn modelId="{565138B8-F4E1-5A44-A953-A128A7F69802}" type="presParOf" srcId="{FC89C91C-2C79-4E96-8C73-F8BC7DE29808}" destId="{99504A4F-781D-41BB-A99C-C55F21D9CFF3}" srcOrd="6" destOrd="0" presId="urn:microsoft.com/office/officeart/2005/8/layout/orgChart1"/>
    <dgm:cxn modelId="{7244A70D-CB2D-5E45-832F-BA8580659D2E}" type="presParOf" srcId="{FC89C91C-2C79-4E96-8C73-F8BC7DE29808}" destId="{FD75C3A2-05FB-4F49-BFF6-8B06C959665C}" srcOrd="7" destOrd="0" presId="urn:microsoft.com/office/officeart/2005/8/layout/orgChart1"/>
    <dgm:cxn modelId="{6E525E4F-1820-E647-9B0B-C8C26732C3DB}" type="presParOf" srcId="{FD75C3A2-05FB-4F49-BFF6-8B06C959665C}" destId="{EF4D015F-4FFB-487F-8421-6C396BECF909}" srcOrd="0" destOrd="0" presId="urn:microsoft.com/office/officeart/2005/8/layout/orgChart1"/>
    <dgm:cxn modelId="{82B6790C-DDFF-EA41-ACB2-E63FCD8E74BA}" type="presParOf" srcId="{EF4D015F-4FFB-487F-8421-6C396BECF909}" destId="{2A6F5C2F-A052-46BB-B171-F9627FB125A8}" srcOrd="0" destOrd="0" presId="urn:microsoft.com/office/officeart/2005/8/layout/orgChart1"/>
    <dgm:cxn modelId="{D5E5C9BE-C969-BE45-8CC2-841BAE7A524D}" type="presParOf" srcId="{EF4D015F-4FFB-487F-8421-6C396BECF909}" destId="{6D7E266D-9D94-4F53-A339-7382C6F26D75}" srcOrd="1" destOrd="0" presId="urn:microsoft.com/office/officeart/2005/8/layout/orgChart1"/>
    <dgm:cxn modelId="{16AC30A9-8DC8-B843-BB46-CE56443163F6}" type="presParOf" srcId="{FD75C3A2-05FB-4F49-BFF6-8B06C959665C}" destId="{3FE8E2C7-906D-4075-8C4C-18E115B452EC}" srcOrd="1" destOrd="0" presId="urn:microsoft.com/office/officeart/2005/8/layout/orgChart1"/>
    <dgm:cxn modelId="{8569A474-C00C-4141-A74E-A519EBA32FF8}" type="presParOf" srcId="{FD75C3A2-05FB-4F49-BFF6-8B06C959665C}" destId="{E9E718A7-4241-4FD0-B1C6-2767729DF5C4}" srcOrd="2" destOrd="0" presId="urn:microsoft.com/office/officeart/2005/8/layout/orgChart1"/>
    <dgm:cxn modelId="{F5B8986D-4718-594F-934A-926086865C60}" type="presParOf" srcId="{037F2A7D-E6AA-4006-BEB6-6E46646430DA}" destId="{9879EBD2-067F-4241-A756-E5DA51A5F67F}" srcOrd="2" destOrd="0" presId="urn:microsoft.com/office/officeart/2005/8/layout/orgChart1"/>
    <dgm:cxn modelId="{65951356-605F-C143-B601-AC199509D60C}" type="presParOf" srcId="{9E6F1530-6CF9-427A-8DF0-9497D04CB5E8}" destId="{2FFC56E5-BA2B-42F8-A0CB-D78E00122F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6402F7-FD4F-4675-9304-796073E92B88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4C08C561-C696-40AA-AEF6-2005A9B3CCB0}">
      <dgm:prSet phldrT="[Texte]"/>
      <dgm:spPr/>
      <dgm:t>
        <a:bodyPr/>
        <a:lstStyle/>
        <a:p>
          <a:r>
            <a:rPr lang="fr-FR" b="1" dirty="0" err="1" smtClean="0"/>
            <a:t>HorizonEurope</a:t>
          </a:r>
          <a:endParaRPr lang="fr-FR" b="1" dirty="0" smtClean="0"/>
        </a:p>
        <a:p>
          <a:r>
            <a:rPr lang="fr-FR" b="1" dirty="0" smtClean="0"/>
            <a:t>(2021-2027)</a:t>
          </a:r>
        </a:p>
      </dgm:t>
    </dgm:pt>
    <dgm:pt modelId="{1E933186-0F61-4F6D-9C21-30E17FD816AA}" type="parTrans" cxnId="{445DFA19-980D-4EC3-B756-C5427D879F22}">
      <dgm:prSet/>
      <dgm:spPr/>
      <dgm:t>
        <a:bodyPr/>
        <a:lstStyle/>
        <a:p>
          <a:endParaRPr lang="fr-FR"/>
        </a:p>
      </dgm:t>
    </dgm:pt>
    <dgm:pt modelId="{B3B6A425-77F9-4730-80D9-CF9B517C7A43}" type="sibTrans" cxnId="{445DFA19-980D-4EC3-B756-C5427D879F22}">
      <dgm:prSet/>
      <dgm:spPr/>
      <dgm:t>
        <a:bodyPr/>
        <a:lstStyle/>
        <a:p>
          <a:endParaRPr lang="fr-FR"/>
        </a:p>
      </dgm:t>
    </dgm:pt>
    <dgm:pt modelId="{761EBD14-982F-45A2-81AE-3C3407823FBC}">
      <dgm:prSet phldrT="[Texte]"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</a:rPr>
            <a:t>Excellence scientifique</a:t>
          </a:r>
        </a:p>
        <a:p>
          <a:r>
            <a:rPr lang="fr-FR" dirty="0" smtClean="0">
              <a:solidFill>
                <a:srgbClr val="FF0000"/>
              </a:solidFill>
            </a:rPr>
            <a:t>ERC</a:t>
          </a:r>
        </a:p>
        <a:p>
          <a:r>
            <a:rPr lang="fr-FR" dirty="0" smtClean="0">
              <a:solidFill>
                <a:srgbClr val="FF0000"/>
              </a:solidFill>
            </a:rPr>
            <a:t>MSCA</a:t>
          </a:r>
        </a:p>
        <a:p>
          <a:r>
            <a:rPr lang="fr-FR" dirty="0" smtClean="0">
              <a:solidFill>
                <a:srgbClr val="FF0000"/>
              </a:solidFill>
            </a:rPr>
            <a:t>Infrastructure</a:t>
          </a:r>
        </a:p>
      </dgm:t>
    </dgm:pt>
    <dgm:pt modelId="{AE416A19-60E2-4A71-986F-D8AAF9350546}" type="parTrans" cxnId="{129E1AD4-7BAC-45C5-81D9-26B0D6B16AFF}">
      <dgm:prSet/>
      <dgm:spPr/>
      <dgm:t>
        <a:bodyPr/>
        <a:lstStyle/>
        <a:p>
          <a:endParaRPr lang="fr-FR"/>
        </a:p>
      </dgm:t>
    </dgm:pt>
    <dgm:pt modelId="{DE247FCB-A577-4173-A406-784108D02BFD}" type="sibTrans" cxnId="{129E1AD4-7BAC-45C5-81D9-26B0D6B16AFF}">
      <dgm:prSet/>
      <dgm:spPr/>
      <dgm:t>
        <a:bodyPr/>
        <a:lstStyle/>
        <a:p>
          <a:endParaRPr lang="fr-FR"/>
        </a:p>
      </dgm:t>
    </dgm:pt>
    <dgm:pt modelId="{D161E0ED-0F9D-4303-9C16-FD730FAF3059}">
      <dgm:prSet phldrT="[Texte]"/>
      <dgm:spPr/>
      <dgm:t>
        <a:bodyPr/>
        <a:lstStyle/>
        <a:p>
          <a:r>
            <a:rPr lang="fr-FR" b="1" dirty="0" smtClean="0"/>
            <a:t>Problématiques mondiales</a:t>
          </a:r>
        </a:p>
        <a:p>
          <a:r>
            <a:rPr lang="fr-FR" dirty="0" smtClean="0"/>
            <a:t>Santé</a:t>
          </a:r>
        </a:p>
        <a:p>
          <a:r>
            <a:rPr lang="fr-FR" dirty="0" smtClean="0"/>
            <a:t>Culture, SHS</a:t>
          </a:r>
        </a:p>
        <a:p>
          <a:r>
            <a:rPr lang="fr-FR" dirty="0" smtClean="0"/>
            <a:t>Numérique, Industrie, Espace</a:t>
          </a:r>
        </a:p>
        <a:p>
          <a:r>
            <a:rPr lang="fr-FR" dirty="0" smtClean="0"/>
            <a:t>Climat, Energie, Mobilité</a:t>
          </a:r>
        </a:p>
        <a:p>
          <a:r>
            <a:rPr lang="fr-FR" dirty="0" err="1" smtClean="0"/>
            <a:t>Bioéconomie</a:t>
          </a:r>
          <a:r>
            <a:rPr lang="fr-FR" dirty="0" smtClean="0"/>
            <a:t>, Environnement</a:t>
          </a:r>
          <a:endParaRPr lang="fr-FR" dirty="0"/>
        </a:p>
      </dgm:t>
    </dgm:pt>
    <dgm:pt modelId="{E738A9CE-BC82-4ECA-908B-5D8B18E88611}" type="parTrans" cxnId="{93982BE8-FF45-40AA-979F-E25262CDF042}">
      <dgm:prSet/>
      <dgm:spPr/>
      <dgm:t>
        <a:bodyPr/>
        <a:lstStyle/>
        <a:p>
          <a:endParaRPr lang="fr-FR"/>
        </a:p>
      </dgm:t>
    </dgm:pt>
    <dgm:pt modelId="{5E3903F3-78FB-405D-B743-BC4201599064}" type="sibTrans" cxnId="{93982BE8-FF45-40AA-979F-E25262CDF042}">
      <dgm:prSet/>
      <dgm:spPr/>
      <dgm:t>
        <a:bodyPr/>
        <a:lstStyle/>
        <a:p>
          <a:endParaRPr lang="fr-FR"/>
        </a:p>
      </dgm:t>
    </dgm:pt>
    <dgm:pt modelId="{6A01BB7C-1B6E-4341-836D-F322048EE847}">
      <dgm:prSet phldrT="[Texte]"/>
      <dgm:spPr/>
      <dgm:t>
        <a:bodyPr/>
        <a:lstStyle/>
        <a:p>
          <a:r>
            <a:rPr lang="fr-FR" b="1" dirty="0" smtClean="0"/>
            <a:t>Europe Innovante</a:t>
          </a:r>
        </a:p>
        <a:p>
          <a:r>
            <a:rPr lang="fr-FR" dirty="0" smtClean="0"/>
            <a:t>EIC</a:t>
          </a:r>
        </a:p>
        <a:p>
          <a:r>
            <a:rPr lang="fr-FR" dirty="0" smtClean="0"/>
            <a:t>Ecosystèmes d’innovation</a:t>
          </a:r>
        </a:p>
        <a:p>
          <a:r>
            <a:rPr lang="fr-FR" dirty="0" smtClean="0"/>
            <a:t>EIT</a:t>
          </a:r>
          <a:endParaRPr lang="fr-FR" dirty="0"/>
        </a:p>
      </dgm:t>
    </dgm:pt>
    <dgm:pt modelId="{975FC9EC-9CEB-434B-8966-EEE1CF727A0C}" type="parTrans" cxnId="{EDDE49BC-A02D-4B71-AA1B-5E79656233BD}">
      <dgm:prSet/>
      <dgm:spPr/>
      <dgm:t>
        <a:bodyPr/>
        <a:lstStyle/>
        <a:p>
          <a:endParaRPr lang="fr-FR"/>
        </a:p>
      </dgm:t>
    </dgm:pt>
    <dgm:pt modelId="{890B430D-3421-4026-8F03-E3E8C3E2D662}" type="sibTrans" cxnId="{EDDE49BC-A02D-4B71-AA1B-5E79656233BD}">
      <dgm:prSet/>
      <dgm:spPr/>
      <dgm:t>
        <a:bodyPr/>
        <a:lstStyle/>
        <a:p>
          <a:endParaRPr lang="fr-FR"/>
        </a:p>
      </dgm:t>
    </dgm:pt>
    <dgm:pt modelId="{73667DC3-DE41-4A9D-A6C4-BB6B2340BFC3}">
      <dgm:prSet phldrT="[Texte]"/>
      <dgm:spPr/>
      <dgm:t>
        <a:bodyPr/>
        <a:lstStyle/>
        <a:p>
          <a:endParaRPr lang="fr-FR"/>
        </a:p>
      </dgm:t>
    </dgm:pt>
    <dgm:pt modelId="{D53FF61B-923B-4340-8C56-A3A6C3A13D36}" type="parTrans" cxnId="{24D52F2E-967A-43D0-AA2B-9AD087386105}">
      <dgm:prSet/>
      <dgm:spPr/>
      <dgm:t>
        <a:bodyPr/>
        <a:lstStyle/>
        <a:p>
          <a:endParaRPr lang="fr-FR"/>
        </a:p>
      </dgm:t>
    </dgm:pt>
    <dgm:pt modelId="{4861F658-B7BA-4A67-A512-566F113D8181}" type="sibTrans" cxnId="{24D52F2E-967A-43D0-AA2B-9AD087386105}">
      <dgm:prSet/>
      <dgm:spPr/>
      <dgm:t>
        <a:bodyPr/>
        <a:lstStyle/>
        <a:p>
          <a:endParaRPr lang="fr-FR"/>
        </a:p>
      </dgm:t>
    </dgm:pt>
    <dgm:pt modelId="{717BC83D-E712-44A1-8FEE-C1DD4F927E91}" type="pres">
      <dgm:prSet presAssocID="{2A6402F7-FD4F-4675-9304-796073E92B8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7485F7C-13D6-4FAB-8C4F-55760DEE3039}" type="pres">
      <dgm:prSet presAssocID="{4C08C561-C696-40AA-AEF6-2005A9B3CCB0}" presName="roof" presStyleLbl="dkBgShp" presStyleIdx="0" presStyleCnt="2" custLinFactX="-5991" custLinFactNeighborX="-100000" custLinFactNeighborY="-4383"/>
      <dgm:spPr/>
      <dgm:t>
        <a:bodyPr/>
        <a:lstStyle/>
        <a:p>
          <a:endParaRPr lang="fr-FR"/>
        </a:p>
      </dgm:t>
    </dgm:pt>
    <dgm:pt modelId="{35B216C6-5345-416C-A96D-7A3949E0465F}" type="pres">
      <dgm:prSet presAssocID="{4C08C561-C696-40AA-AEF6-2005A9B3CCB0}" presName="pillars" presStyleCnt="0"/>
      <dgm:spPr/>
      <dgm:t>
        <a:bodyPr/>
        <a:lstStyle/>
        <a:p>
          <a:endParaRPr lang="fr-FR"/>
        </a:p>
      </dgm:t>
    </dgm:pt>
    <dgm:pt modelId="{DA69D1FD-4739-410E-81EB-40E9139C23A7}" type="pres">
      <dgm:prSet presAssocID="{4C08C561-C696-40AA-AEF6-2005A9B3CCB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0999A7-5BB1-4B17-9A48-6025298E5B1C}" type="pres">
      <dgm:prSet presAssocID="{D161E0ED-0F9D-4303-9C16-FD730FAF305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B1BE7A-8595-419A-9F1F-07A2007ACDD7}" type="pres">
      <dgm:prSet presAssocID="{6A01BB7C-1B6E-4341-836D-F322048EE84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16A918-D2FF-4CC4-A40C-217908C28B04}" type="pres">
      <dgm:prSet presAssocID="{4C08C561-C696-40AA-AEF6-2005A9B3CCB0}" presName="base" presStyleLbl="dkBgShp" presStyleIdx="1" presStyleCnt="2"/>
      <dgm:spPr/>
      <dgm:t>
        <a:bodyPr/>
        <a:lstStyle/>
        <a:p>
          <a:endParaRPr lang="fr-FR"/>
        </a:p>
      </dgm:t>
    </dgm:pt>
  </dgm:ptLst>
  <dgm:cxnLst>
    <dgm:cxn modelId="{93982BE8-FF45-40AA-979F-E25262CDF042}" srcId="{4C08C561-C696-40AA-AEF6-2005A9B3CCB0}" destId="{D161E0ED-0F9D-4303-9C16-FD730FAF3059}" srcOrd="1" destOrd="0" parTransId="{E738A9CE-BC82-4ECA-908B-5D8B18E88611}" sibTransId="{5E3903F3-78FB-405D-B743-BC4201599064}"/>
    <dgm:cxn modelId="{42E14890-F7AC-4D93-9F40-62382117B666}" type="presOf" srcId="{D161E0ED-0F9D-4303-9C16-FD730FAF3059}" destId="{B60999A7-5BB1-4B17-9A48-6025298E5B1C}" srcOrd="0" destOrd="0" presId="urn:microsoft.com/office/officeart/2005/8/layout/hList3"/>
    <dgm:cxn modelId="{069B378B-590D-4906-A77E-37DF1548ECC8}" type="presOf" srcId="{4C08C561-C696-40AA-AEF6-2005A9B3CCB0}" destId="{F7485F7C-13D6-4FAB-8C4F-55760DEE3039}" srcOrd="0" destOrd="0" presId="urn:microsoft.com/office/officeart/2005/8/layout/hList3"/>
    <dgm:cxn modelId="{834340E8-A70B-4636-8394-D2463C38F980}" type="presOf" srcId="{6A01BB7C-1B6E-4341-836D-F322048EE847}" destId="{FCB1BE7A-8595-419A-9F1F-07A2007ACDD7}" srcOrd="0" destOrd="0" presId="urn:microsoft.com/office/officeart/2005/8/layout/hList3"/>
    <dgm:cxn modelId="{129E1AD4-7BAC-45C5-81D9-26B0D6B16AFF}" srcId="{4C08C561-C696-40AA-AEF6-2005A9B3CCB0}" destId="{761EBD14-982F-45A2-81AE-3C3407823FBC}" srcOrd="0" destOrd="0" parTransId="{AE416A19-60E2-4A71-986F-D8AAF9350546}" sibTransId="{DE247FCB-A577-4173-A406-784108D02BFD}"/>
    <dgm:cxn modelId="{EDDE49BC-A02D-4B71-AA1B-5E79656233BD}" srcId="{4C08C561-C696-40AA-AEF6-2005A9B3CCB0}" destId="{6A01BB7C-1B6E-4341-836D-F322048EE847}" srcOrd="2" destOrd="0" parTransId="{975FC9EC-9CEB-434B-8966-EEE1CF727A0C}" sibTransId="{890B430D-3421-4026-8F03-E3E8C3E2D662}"/>
    <dgm:cxn modelId="{DC5C7489-23A4-4B19-8E18-0D84B4015431}" type="presOf" srcId="{2A6402F7-FD4F-4675-9304-796073E92B88}" destId="{717BC83D-E712-44A1-8FEE-C1DD4F927E91}" srcOrd="0" destOrd="0" presId="urn:microsoft.com/office/officeart/2005/8/layout/hList3"/>
    <dgm:cxn modelId="{B72675CB-65B4-4AD4-94CC-EE072FB0CE33}" type="presOf" srcId="{761EBD14-982F-45A2-81AE-3C3407823FBC}" destId="{DA69D1FD-4739-410E-81EB-40E9139C23A7}" srcOrd="0" destOrd="0" presId="urn:microsoft.com/office/officeart/2005/8/layout/hList3"/>
    <dgm:cxn modelId="{445DFA19-980D-4EC3-B756-C5427D879F22}" srcId="{2A6402F7-FD4F-4675-9304-796073E92B88}" destId="{4C08C561-C696-40AA-AEF6-2005A9B3CCB0}" srcOrd="0" destOrd="0" parTransId="{1E933186-0F61-4F6D-9C21-30E17FD816AA}" sibTransId="{B3B6A425-77F9-4730-80D9-CF9B517C7A43}"/>
    <dgm:cxn modelId="{24D52F2E-967A-43D0-AA2B-9AD087386105}" srcId="{2A6402F7-FD4F-4675-9304-796073E92B88}" destId="{73667DC3-DE41-4A9D-A6C4-BB6B2340BFC3}" srcOrd="1" destOrd="0" parTransId="{D53FF61B-923B-4340-8C56-A3A6C3A13D36}" sibTransId="{4861F658-B7BA-4A67-A512-566F113D8181}"/>
    <dgm:cxn modelId="{958D8F73-863E-489D-AD38-2662B264FB6E}" type="presParOf" srcId="{717BC83D-E712-44A1-8FEE-C1DD4F927E91}" destId="{F7485F7C-13D6-4FAB-8C4F-55760DEE3039}" srcOrd="0" destOrd="0" presId="urn:microsoft.com/office/officeart/2005/8/layout/hList3"/>
    <dgm:cxn modelId="{055C8A72-AFF4-4DA4-B830-BFEE0CD4CD9D}" type="presParOf" srcId="{717BC83D-E712-44A1-8FEE-C1DD4F927E91}" destId="{35B216C6-5345-416C-A96D-7A3949E0465F}" srcOrd="1" destOrd="0" presId="urn:microsoft.com/office/officeart/2005/8/layout/hList3"/>
    <dgm:cxn modelId="{58A29AB4-0689-4D64-A61A-4E6177FD5120}" type="presParOf" srcId="{35B216C6-5345-416C-A96D-7A3949E0465F}" destId="{DA69D1FD-4739-410E-81EB-40E9139C23A7}" srcOrd="0" destOrd="0" presId="urn:microsoft.com/office/officeart/2005/8/layout/hList3"/>
    <dgm:cxn modelId="{C7AE786B-BBC8-49CD-B99C-75488E96E781}" type="presParOf" srcId="{35B216C6-5345-416C-A96D-7A3949E0465F}" destId="{B60999A7-5BB1-4B17-9A48-6025298E5B1C}" srcOrd="1" destOrd="0" presId="urn:microsoft.com/office/officeart/2005/8/layout/hList3"/>
    <dgm:cxn modelId="{6DE3B0DA-D15F-4C57-BC67-9B73D3571FF5}" type="presParOf" srcId="{35B216C6-5345-416C-A96D-7A3949E0465F}" destId="{FCB1BE7A-8595-419A-9F1F-07A2007ACDD7}" srcOrd="2" destOrd="0" presId="urn:microsoft.com/office/officeart/2005/8/layout/hList3"/>
    <dgm:cxn modelId="{5ACFB0EE-0091-4683-9EBF-76D00A01421B}" type="presParOf" srcId="{717BC83D-E712-44A1-8FEE-C1DD4F927E91}" destId="{1716A918-D2FF-4CC4-A40C-217908C28B0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5F4983-1F88-42D9-969D-DAE7EAE4B113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5F5E7D4E-80D1-43E9-9492-9AFAC79D76A7}">
      <dgm:prSet phldrT="[Texte]"/>
      <dgm:spPr/>
      <dgm:t>
        <a:bodyPr/>
        <a:lstStyle/>
        <a:p>
          <a:r>
            <a:rPr lang="fr-FR" dirty="0" smtClean="0"/>
            <a:t>Ciblage de l’appel à projet</a:t>
          </a:r>
          <a:endParaRPr lang="fr-FR" dirty="0"/>
        </a:p>
      </dgm:t>
    </dgm:pt>
    <dgm:pt modelId="{658AD0A9-A67B-4506-A8A4-7F009844259D}" type="parTrans" cxnId="{E79A735E-BE80-4AEC-A009-4A57AD123433}">
      <dgm:prSet/>
      <dgm:spPr/>
      <dgm:t>
        <a:bodyPr/>
        <a:lstStyle/>
        <a:p>
          <a:endParaRPr lang="fr-FR"/>
        </a:p>
      </dgm:t>
    </dgm:pt>
    <dgm:pt modelId="{E96DB786-841D-4532-8650-47914ACD24FB}" type="sibTrans" cxnId="{E79A735E-BE80-4AEC-A009-4A57AD123433}">
      <dgm:prSet/>
      <dgm:spPr/>
      <dgm:t>
        <a:bodyPr/>
        <a:lstStyle/>
        <a:p>
          <a:r>
            <a:rPr lang="fr-FR" dirty="0" smtClean="0"/>
            <a:t>Connaissance des attendus et du fonctionnement du financeur</a:t>
          </a:r>
          <a:endParaRPr lang="fr-FR" dirty="0"/>
        </a:p>
      </dgm:t>
    </dgm:pt>
    <dgm:pt modelId="{1D608A39-CB45-4458-9278-83578A643EB6}">
      <dgm:prSet phldrT="[Texte]"/>
      <dgm:spPr/>
      <dgm:t>
        <a:bodyPr/>
        <a:lstStyle/>
        <a:p>
          <a:r>
            <a:rPr lang="fr-FR" b="1" dirty="0" smtClean="0"/>
            <a:t>Etape 1</a:t>
          </a:r>
          <a:endParaRPr lang="fr-FR" b="1" dirty="0"/>
        </a:p>
      </dgm:t>
    </dgm:pt>
    <dgm:pt modelId="{C5E7D459-6C80-4C7F-901D-82CC23BE59D5}" type="parTrans" cxnId="{63ED5BDE-E598-410F-988D-AFE29610CC4A}">
      <dgm:prSet/>
      <dgm:spPr/>
      <dgm:t>
        <a:bodyPr/>
        <a:lstStyle/>
        <a:p>
          <a:endParaRPr lang="fr-FR"/>
        </a:p>
      </dgm:t>
    </dgm:pt>
    <dgm:pt modelId="{B4252BB6-2534-4189-ADCE-3EED3804E5AC}" type="sibTrans" cxnId="{63ED5BDE-E598-410F-988D-AFE29610CC4A}">
      <dgm:prSet/>
      <dgm:spPr/>
      <dgm:t>
        <a:bodyPr/>
        <a:lstStyle/>
        <a:p>
          <a:endParaRPr lang="fr-FR"/>
        </a:p>
      </dgm:t>
    </dgm:pt>
    <dgm:pt modelId="{E0DEFC6C-DE2A-4B6C-8335-E18AFA4100D5}">
      <dgm:prSet phldrT="[Texte]"/>
      <dgm:spPr/>
      <dgm:t>
        <a:bodyPr/>
        <a:lstStyle/>
        <a:p>
          <a:r>
            <a:rPr lang="fr-FR" dirty="0" smtClean="0"/>
            <a:t>Constitution d’une équipe projet scientifique interne</a:t>
          </a:r>
          <a:endParaRPr lang="fr-FR" dirty="0"/>
        </a:p>
      </dgm:t>
    </dgm:pt>
    <dgm:pt modelId="{BF0C61DA-69C0-4E07-8433-A30E1FB78F04}" type="parTrans" cxnId="{5496F88F-EB56-4A9E-B358-443AFC5455C0}">
      <dgm:prSet/>
      <dgm:spPr/>
      <dgm:t>
        <a:bodyPr/>
        <a:lstStyle/>
        <a:p>
          <a:endParaRPr lang="fr-FR"/>
        </a:p>
      </dgm:t>
    </dgm:pt>
    <dgm:pt modelId="{518B771E-5F29-40A5-9EAE-D4FD2EDAAFA2}" type="sibTrans" cxnId="{5496F88F-EB56-4A9E-B358-443AFC5455C0}">
      <dgm:prSet/>
      <dgm:spPr/>
      <dgm:t>
        <a:bodyPr/>
        <a:lstStyle/>
        <a:p>
          <a:r>
            <a:rPr lang="fr-FR" dirty="0" smtClean="0"/>
            <a:t>Prévenir la </a:t>
          </a:r>
          <a:r>
            <a:rPr lang="fr-FR" dirty="0" err="1" smtClean="0"/>
            <a:t>Task</a:t>
          </a:r>
          <a:r>
            <a:rPr lang="fr-FR" dirty="0" smtClean="0"/>
            <a:t> Force Europe, le Service des Affaires Contractuelles et la DVR</a:t>
          </a:r>
          <a:endParaRPr lang="fr-FR" dirty="0"/>
        </a:p>
      </dgm:t>
    </dgm:pt>
    <dgm:pt modelId="{581C8155-17C6-467B-9637-C22DF827D95F}">
      <dgm:prSet phldrT="[Texte]"/>
      <dgm:spPr/>
      <dgm:t>
        <a:bodyPr/>
        <a:lstStyle/>
        <a:p>
          <a:r>
            <a:rPr lang="fr-FR" b="1" dirty="0" smtClean="0"/>
            <a:t>Etape 2 </a:t>
          </a:r>
          <a:endParaRPr lang="fr-FR" b="1" dirty="0"/>
        </a:p>
      </dgm:t>
    </dgm:pt>
    <dgm:pt modelId="{D3262B3D-0B23-4C35-B8AC-8083FBE38386}" type="parTrans" cxnId="{ADB401BD-7233-4F98-8F9B-1E3616263F15}">
      <dgm:prSet/>
      <dgm:spPr/>
      <dgm:t>
        <a:bodyPr/>
        <a:lstStyle/>
        <a:p>
          <a:endParaRPr lang="fr-FR"/>
        </a:p>
      </dgm:t>
    </dgm:pt>
    <dgm:pt modelId="{8F96693B-98D8-4FE4-9AC8-7106AA7532F6}" type="sibTrans" cxnId="{ADB401BD-7233-4F98-8F9B-1E3616263F15}">
      <dgm:prSet/>
      <dgm:spPr/>
      <dgm:t>
        <a:bodyPr/>
        <a:lstStyle/>
        <a:p>
          <a:endParaRPr lang="fr-FR"/>
        </a:p>
      </dgm:t>
    </dgm:pt>
    <dgm:pt modelId="{A6C3A121-FEFE-4446-8CD6-9E53FFD991B7}">
      <dgm:prSet phldrT="[Texte]"/>
      <dgm:spPr/>
      <dgm:t>
        <a:bodyPr/>
        <a:lstStyle/>
        <a:p>
          <a:r>
            <a:rPr lang="fr-FR" dirty="0" smtClean="0"/>
            <a:t>Constitution d’un consortium pertinent</a:t>
          </a:r>
          <a:endParaRPr lang="fr-FR" dirty="0"/>
        </a:p>
      </dgm:t>
    </dgm:pt>
    <dgm:pt modelId="{3FE2C581-0833-4C1A-961F-A675F0FCE43E}" type="parTrans" cxnId="{6262F8C5-0B3D-4451-B05C-ABBBB716F6C2}">
      <dgm:prSet/>
      <dgm:spPr/>
      <dgm:t>
        <a:bodyPr/>
        <a:lstStyle/>
        <a:p>
          <a:endParaRPr lang="fr-FR"/>
        </a:p>
      </dgm:t>
    </dgm:pt>
    <dgm:pt modelId="{93674455-4B8D-4B92-BBCB-74D6CA962119}" type="sibTrans" cxnId="{6262F8C5-0B3D-4451-B05C-ABBBB716F6C2}">
      <dgm:prSet/>
      <dgm:spPr/>
      <dgm:t>
        <a:bodyPr/>
        <a:lstStyle/>
        <a:p>
          <a:r>
            <a:rPr lang="fr-FR" dirty="0" smtClean="0"/>
            <a:t>Création d’un pitch (résumé du projet)</a:t>
          </a:r>
          <a:endParaRPr lang="fr-FR" dirty="0"/>
        </a:p>
      </dgm:t>
    </dgm:pt>
    <dgm:pt modelId="{F4E872DC-598D-4FDF-9597-D6525A50F5B4}">
      <dgm:prSet phldrT="[Texte]"/>
      <dgm:spPr/>
      <dgm:t>
        <a:bodyPr/>
        <a:lstStyle/>
        <a:p>
          <a:r>
            <a:rPr lang="fr-FR" b="1" dirty="0" smtClean="0"/>
            <a:t>Etape 3 </a:t>
          </a:r>
          <a:endParaRPr lang="fr-FR" b="1" dirty="0"/>
        </a:p>
      </dgm:t>
    </dgm:pt>
    <dgm:pt modelId="{6AEA66C2-7851-4DB5-BE64-1610ECF2BFA1}" type="parTrans" cxnId="{925C4FC1-49BF-44BC-BD80-97FFB78E9254}">
      <dgm:prSet/>
      <dgm:spPr/>
      <dgm:t>
        <a:bodyPr/>
        <a:lstStyle/>
        <a:p>
          <a:endParaRPr lang="fr-FR"/>
        </a:p>
      </dgm:t>
    </dgm:pt>
    <dgm:pt modelId="{E9960E5F-5643-4C78-97A6-870F0692434E}" type="sibTrans" cxnId="{925C4FC1-49BF-44BC-BD80-97FFB78E9254}">
      <dgm:prSet/>
      <dgm:spPr/>
      <dgm:t>
        <a:bodyPr/>
        <a:lstStyle/>
        <a:p>
          <a:endParaRPr lang="fr-FR"/>
        </a:p>
      </dgm:t>
    </dgm:pt>
    <dgm:pt modelId="{2F314979-5F5D-4CDE-97C1-BECFB2881935}" type="pres">
      <dgm:prSet presAssocID="{A05F4983-1F88-42D9-969D-DAE7EAE4B113}" presName="Name0" presStyleCnt="0">
        <dgm:presLayoutVars>
          <dgm:chMax/>
          <dgm:chPref/>
          <dgm:dir/>
          <dgm:animLvl val="lvl"/>
        </dgm:presLayoutVars>
      </dgm:prSet>
      <dgm:spPr/>
    </dgm:pt>
    <dgm:pt modelId="{FFA9B572-B3F2-4954-BD2B-11F1D0DF8AA2}" type="pres">
      <dgm:prSet presAssocID="{5F5E7D4E-80D1-43E9-9492-9AFAC79D76A7}" presName="composite" presStyleCnt="0"/>
      <dgm:spPr/>
    </dgm:pt>
    <dgm:pt modelId="{FDDB6A99-126B-47D7-81E6-B39E31FABF74}" type="pres">
      <dgm:prSet presAssocID="{5F5E7D4E-80D1-43E9-9492-9AFAC79D76A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8F2F53-01D1-4B3E-951E-9286E8FDFF12}" type="pres">
      <dgm:prSet presAssocID="{5F5E7D4E-80D1-43E9-9492-9AFAC79D76A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6ED64C81-F572-4EF7-93A8-C56FBA73741C}" type="pres">
      <dgm:prSet presAssocID="{5F5E7D4E-80D1-43E9-9492-9AFAC79D76A7}" presName="BalanceSpacing" presStyleCnt="0"/>
      <dgm:spPr/>
    </dgm:pt>
    <dgm:pt modelId="{4A4E2F1F-98A3-4043-9603-A548E972148B}" type="pres">
      <dgm:prSet presAssocID="{5F5E7D4E-80D1-43E9-9492-9AFAC79D76A7}" presName="BalanceSpacing1" presStyleCnt="0"/>
      <dgm:spPr/>
    </dgm:pt>
    <dgm:pt modelId="{A560DC53-B95B-414B-AD17-8F469916D06C}" type="pres">
      <dgm:prSet presAssocID="{E96DB786-841D-4532-8650-47914ACD24FB}" presName="Accent1Text" presStyleLbl="node1" presStyleIdx="1" presStyleCnt="6"/>
      <dgm:spPr/>
      <dgm:t>
        <a:bodyPr/>
        <a:lstStyle/>
        <a:p>
          <a:endParaRPr lang="fr-FR"/>
        </a:p>
      </dgm:t>
    </dgm:pt>
    <dgm:pt modelId="{559CF09D-37DA-43BD-B15E-9DE62685CCC5}" type="pres">
      <dgm:prSet presAssocID="{E96DB786-841D-4532-8650-47914ACD24FB}" presName="spaceBetweenRectangles" presStyleCnt="0"/>
      <dgm:spPr/>
    </dgm:pt>
    <dgm:pt modelId="{519903DE-1BD1-4096-983A-5FC37ACDABD2}" type="pres">
      <dgm:prSet presAssocID="{E0DEFC6C-DE2A-4B6C-8335-E18AFA4100D5}" presName="composite" presStyleCnt="0"/>
      <dgm:spPr/>
    </dgm:pt>
    <dgm:pt modelId="{1DF1671A-8B2E-4017-845E-E340E2CE67C5}" type="pres">
      <dgm:prSet presAssocID="{E0DEFC6C-DE2A-4B6C-8335-E18AFA4100D5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7A84E8B9-2146-4BD5-BF59-4FC524578CCB}" type="pres">
      <dgm:prSet presAssocID="{E0DEFC6C-DE2A-4B6C-8335-E18AFA4100D5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DEF9015-C7A7-431C-9770-6DEDCC8090D3}" type="pres">
      <dgm:prSet presAssocID="{E0DEFC6C-DE2A-4B6C-8335-E18AFA4100D5}" presName="BalanceSpacing" presStyleCnt="0"/>
      <dgm:spPr/>
    </dgm:pt>
    <dgm:pt modelId="{E6AC6321-F662-49BC-857D-979792DEAC97}" type="pres">
      <dgm:prSet presAssocID="{E0DEFC6C-DE2A-4B6C-8335-E18AFA4100D5}" presName="BalanceSpacing1" presStyleCnt="0"/>
      <dgm:spPr/>
    </dgm:pt>
    <dgm:pt modelId="{E1D3BF22-859A-44FE-A8DC-F1823EC9EB76}" type="pres">
      <dgm:prSet presAssocID="{518B771E-5F29-40A5-9EAE-D4FD2EDAAFA2}" presName="Accent1Text" presStyleLbl="node1" presStyleIdx="3" presStyleCnt="6"/>
      <dgm:spPr/>
      <dgm:t>
        <a:bodyPr/>
        <a:lstStyle/>
        <a:p>
          <a:endParaRPr lang="fr-FR"/>
        </a:p>
      </dgm:t>
    </dgm:pt>
    <dgm:pt modelId="{7C9384D3-42BB-45CB-B404-83F57F5936D5}" type="pres">
      <dgm:prSet presAssocID="{518B771E-5F29-40A5-9EAE-D4FD2EDAAFA2}" presName="spaceBetweenRectangles" presStyleCnt="0"/>
      <dgm:spPr/>
    </dgm:pt>
    <dgm:pt modelId="{5FBCE975-91D2-433D-B43B-B3AA921DA528}" type="pres">
      <dgm:prSet presAssocID="{A6C3A121-FEFE-4446-8CD6-9E53FFD991B7}" presName="composite" presStyleCnt="0"/>
      <dgm:spPr/>
    </dgm:pt>
    <dgm:pt modelId="{C344BBC7-DEA2-4132-A1A9-C9B4F45CE920}" type="pres">
      <dgm:prSet presAssocID="{A6C3A121-FEFE-4446-8CD6-9E53FFD991B7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43D570-230F-4EDA-9A45-DA2AB53371D6}" type="pres">
      <dgm:prSet presAssocID="{A6C3A121-FEFE-4446-8CD6-9E53FFD991B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C41D55BE-67CC-42A9-9D9E-2A31BD5E79D9}" type="pres">
      <dgm:prSet presAssocID="{A6C3A121-FEFE-4446-8CD6-9E53FFD991B7}" presName="BalanceSpacing" presStyleCnt="0"/>
      <dgm:spPr/>
    </dgm:pt>
    <dgm:pt modelId="{C5F60B9D-0981-49CC-A94B-A65DBDF791D1}" type="pres">
      <dgm:prSet presAssocID="{A6C3A121-FEFE-4446-8CD6-9E53FFD991B7}" presName="BalanceSpacing1" presStyleCnt="0"/>
      <dgm:spPr/>
    </dgm:pt>
    <dgm:pt modelId="{E453076A-DA97-4360-9949-B5632C0D4F84}" type="pres">
      <dgm:prSet presAssocID="{93674455-4B8D-4B92-BBCB-74D6CA962119}" presName="Accent1Text" presStyleLbl="node1" presStyleIdx="5" presStyleCnt="6"/>
      <dgm:spPr/>
      <dgm:t>
        <a:bodyPr/>
        <a:lstStyle/>
        <a:p>
          <a:endParaRPr lang="fr-FR"/>
        </a:p>
      </dgm:t>
    </dgm:pt>
  </dgm:ptLst>
  <dgm:cxnLst>
    <dgm:cxn modelId="{52EA9CF7-97AD-49EB-8A38-D98177A9EABA}" type="presOf" srcId="{5F5E7D4E-80D1-43E9-9492-9AFAC79D76A7}" destId="{FDDB6A99-126B-47D7-81E6-B39E31FABF74}" srcOrd="0" destOrd="0" presId="urn:microsoft.com/office/officeart/2008/layout/AlternatingHexagons"/>
    <dgm:cxn modelId="{C345D577-9E4A-4970-A035-C7FCB8441C0B}" type="presOf" srcId="{581C8155-17C6-467B-9637-C22DF827D95F}" destId="{7A84E8B9-2146-4BD5-BF59-4FC524578CCB}" srcOrd="0" destOrd="0" presId="urn:microsoft.com/office/officeart/2008/layout/AlternatingHexagons"/>
    <dgm:cxn modelId="{D0F86ECE-0A4D-4488-8442-1C32E72FA0A8}" type="presOf" srcId="{F4E872DC-598D-4FDF-9597-D6525A50F5B4}" destId="{1543D570-230F-4EDA-9A45-DA2AB53371D6}" srcOrd="0" destOrd="0" presId="urn:microsoft.com/office/officeart/2008/layout/AlternatingHexagons"/>
    <dgm:cxn modelId="{5496F88F-EB56-4A9E-B358-443AFC5455C0}" srcId="{A05F4983-1F88-42D9-969D-DAE7EAE4B113}" destId="{E0DEFC6C-DE2A-4B6C-8335-E18AFA4100D5}" srcOrd="1" destOrd="0" parTransId="{BF0C61DA-69C0-4E07-8433-A30E1FB78F04}" sibTransId="{518B771E-5F29-40A5-9EAE-D4FD2EDAAFA2}"/>
    <dgm:cxn modelId="{E79A735E-BE80-4AEC-A009-4A57AD123433}" srcId="{A05F4983-1F88-42D9-969D-DAE7EAE4B113}" destId="{5F5E7D4E-80D1-43E9-9492-9AFAC79D76A7}" srcOrd="0" destOrd="0" parTransId="{658AD0A9-A67B-4506-A8A4-7F009844259D}" sibTransId="{E96DB786-841D-4532-8650-47914ACD24FB}"/>
    <dgm:cxn modelId="{925C4FC1-49BF-44BC-BD80-97FFB78E9254}" srcId="{A6C3A121-FEFE-4446-8CD6-9E53FFD991B7}" destId="{F4E872DC-598D-4FDF-9597-D6525A50F5B4}" srcOrd="0" destOrd="0" parTransId="{6AEA66C2-7851-4DB5-BE64-1610ECF2BFA1}" sibTransId="{E9960E5F-5643-4C78-97A6-870F0692434E}"/>
    <dgm:cxn modelId="{8916208E-9C98-4FF3-8E6E-2A5A2E742316}" type="presOf" srcId="{93674455-4B8D-4B92-BBCB-74D6CA962119}" destId="{E453076A-DA97-4360-9949-B5632C0D4F84}" srcOrd="0" destOrd="0" presId="urn:microsoft.com/office/officeart/2008/layout/AlternatingHexagons"/>
    <dgm:cxn modelId="{EAC684F5-3349-4FBC-8317-0DC18D133CCC}" type="presOf" srcId="{1D608A39-CB45-4458-9278-83578A643EB6}" destId="{A08F2F53-01D1-4B3E-951E-9286E8FDFF12}" srcOrd="0" destOrd="0" presId="urn:microsoft.com/office/officeart/2008/layout/AlternatingHexagons"/>
    <dgm:cxn modelId="{F1DFE994-43C4-4B7B-86D8-5C1927B484AD}" type="presOf" srcId="{A05F4983-1F88-42D9-969D-DAE7EAE4B113}" destId="{2F314979-5F5D-4CDE-97C1-BECFB2881935}" srcOrd="0" destOrd="0" presId="urn:microsoft.com/office/officeart/2008/layout/AlternatingHexagons"/>
    <dgm:cxn modelId="{63ED5BDE-E598-410F-988D-AFE29610CC4A}" srcId="{5F5E7D4E-80D1-43E9-9492-9AFAC79D76A7}" destId="{1D608A39-CB45-4458-9278-83578A643EB6}" srcOrd="0" destOrd="0" parTransId="{C5E7D459-6C80-4C7F-901D-82CC23BE59D5}" sibTransId="{B4252BB6-2534-4189-ADCE-3EED3804E5AC}"/>
    <dgm:cxn modelId="{0DA59BD1-2165-4F1B-8F03-AE6EE6424B5F}" type="presOf" srcId="{E96DB786-841D-4532-8650-47914ACD24FB}" destId="{A560DC53-B95B-414B-AD17-8F469916D06C}" srcOrd="0" destOrd="0" presId="urn:microsoft.com/office/officeart/2008/layout/AlternatingHexagons"/>
    <dgm:cxn modelId="{6BAF74CF-127E-4A6B-82E2-ADA5A435BFF9}" type="presOf" srcId="{518B771E-5F29-40A5-9EAE-D4FD2EDAAFA2}" destId="{E1D3BF22-859A-44FE-A8DC-F1823EC9EB76}" srcOrd="0" destOrd="0" presId="urn:microsoft.com/office/officeart/2008/layout/AlternatingHexagons"/>
    <dgm:cxn modelId="{B7C6464A-0B79-453B-BF64-013BBD893838}" type="presOf" srcId="{E0DEFC6C-DE2A-4B6C-8335-E18AFA4100D5}" destId="{1DF1671A-8B2E-4017-845E-E340E2CE67C5}" srcOrd="0" destOrd="0" presId="urn:microsoft.com/office/officeart/2008/layout/AlternatingHexagons"/>
    <dgm:cxn modelId="{ADB401BD-7233-4F98-8F9B-1E3616263F15}" srcId="{E0DEFC6C-DE2A-4B6C-8335-E18AFA4100D5}" destId="{581C8155-17C6-467B-9637-C22DF827D95F}" srcOrd="0" destOrd="0" parTransId="{D3262B3D-0B23-4C35-B8AC-8083FBE38386}" sibTransId="{8F96693B-98D8-4FE4-9AC8-7106AA7532F6}"/>
    <dgm:cxn modelId="{1278D704-2A0A-4C40-9105-126178919041}" type="presOf" srcId="{A6C3A121-FEFE-4446-8CD6-9E53FFD991B7}" destId="{C344BBC7-DEA2-4132-A1A9-C9B4F45CE920}" srcOrd="0" destOrd="0" presId="urn:microsoft.com/office/officeart/2008/layout/AlternatingHexagons"/>
    <dgm:cxn modelId="{6262F8C5-0B3D-4451-B05C-ABBBB716F6C2}" srcId="{A05F4983-1F88-42D9-969D-DAE7EAE4B113}" destId="{A6C3A121-FEFE-4446-8CD6-9E53FFD991B7}" srcOrd="2" destOrd="0" parTransId="{3FE2C581-0833-4C1A-961F-A675F0FCE43E}" sibTransId="{93674455-4B8D-4B92-BBCB-74D6CA962119}"/>
    <dgm:cxn modelId="{AA6D7569-4E77-4AF7-A147-F4111FCDCEE4}" type="presParOf" srcId="{2F314979-5F5D-4CDE-97C1-BECFB2881935}" destId="{FFA9B572-B3F2-4954-BD2B-11F1D0DF8AA2}" srcOrd="0" destOrd="0" presId="urn:microsoft.com/office/officeart/2008/layout/AlternatingHexagons"/>
    <dgm:cxn modelId="{FFD25F29-8CEA-4B4B-9852-8F1D85A23ED8}" type="presParOf" srcId="{FFA9B572-B3F2-4954-BD2B-11F1D0DF8AA2}" destId="{FDDB6A99-126B-47D7-81E6-B39E31FABF74}" srcOrd="0" destOrd="0" presId="urn:microsoft.com/office/officeart/2008/layout/AlternatingHexagons"/>
    <dgm:cxn modelId="{7814DB76-A228-4B9E-B55C-8E1B98ACBA08}" type="presParOf" srcId="{FFA9B572-B3F2-4954-BD2B-11F1D0DF8AA2}" destId="{A08F2F53-01D1-4B3E-951E-9286E8FDFF12}" srcOrd="1" destOrd="0" presId="urn:microsoft.com/office/officeart/2008/layout/AlternatingHexagons"/>
    <dgm:cxn modelId="{B209CBF0-D3B5-4301-8E43-1702A0A629AF}" type="presParOf" srcId="{FFA9B572-B3F2-4954-BD2B-11F1D0DF8AA2}" destId="{6ED64C81-F572-4EF7-93A8-C56FBA73741C}" srcOrd="2" destOrd="0" presId="urn:microsoft.com/office/officeart/2008/layout/AlternatingHexagons"/>
    <dgm:cxn modelId="{F1DC0E2A-C277-42BA-A23E-0CEF47C0605F}" type="presParOf" srcId="{FFA9B572-B3F2-4954-BD2B-11F1D0DF8AA2}" destId="{4A4E2F1F-98A3-4043-9603-A548E972148B}" srcOrd="3" destOrd="0" presId="urn:microsoft.com/office/officeart/2008/layout/AlternatingHexagons"/>
    <dgm:cxn modelId="{61AEEC06-66DA-4CC6-8AB7-6918EABD8EBE}" type="presParOf" srcId="{FFA9B572-B3F2-4954-BD2B-11F1D0DF8AA2}" destId="{A560DC53-B95B-414B-AD17-8F469916D06C}" srcOrd="4" destOrd="0" presId="urn:microsoft.com/office/officeart/2008/layout/AlternatingHexagons"/>
    <dgm:cxn modelId="{C57CFAFB-6847-4E2A-A05D-1695CA1E90C9}" type="presParOf" srcId="{2F314979-5F5D-4CDE-97C1-BECFB2881935}" destId="{559CF09D-37DA-43BD-B15E-9DE62685CCC5}" srcOrd="1" destOrd="0" presId="urn:microsoft.com/office/officeart/2008/layout/AlternatingHexagons"/>
    <dgm:cxn modelId="{595AB5D3-69C3-4599-A3AA-939F74820DC1}" type="presParOf" srcId="{2F314979-5F5D-4CDE-97C1-BECFB2881935}" destId="{519903DE-1BD1-4096-983A-5FC37ACDABD2}" srcOrd="2" destOrd="0" presId="urn:microsoft.com/office/officeart/2008/layout/AlternatingHexagons"/>
    <dgm:cxn modelId="{0AC22F77-BCD4-40FA-AB4D-0769F41940F5}" type="presParOf" srcId="{519903DE-1BD1-4096-983A-5FC37ACDABD2}" destId="{1DF1671A-8B2E-4017-845E-E340E2CE67C5}" srcOrd="0" destOrd="0" presId="urn:microsoft.com/office/officeart/2008/layout/AlternatingHexagons"/>
    <dgm:cxn modelId="{AB49971B-7B23-48C8-9491-7817F9E07DFF}" type="presParOf" srcId="{519903DE-1BD1-4096-983A-5FC37ACDABD2}" destId="{7A84E8B9-2146-4BD5-BF59-4FC524578CCB}" srcOrd="1" destOrd="0" presId="urn:microsoft.com/office/officeart/2008/layout/AlternatingHexagons"/>
    <dgm:cxn modelId="{F55D59AF-E5BB-4A85-A367-DBB6A9AFF445}" type="presParOf" srcId="{519903DE-1BD1-4096-983A-5FC37ACDABD2}" destId="{5DEF9015-C7A7-431C-9770-6DEDCC8090D3}" srcOrd="2" destOrd="0" presId="urn:microsoft.com/office/officeart/2008/layout/AlternatingHexagons"/>
    <dgm:cxn modelId="{7FAF339A-E890-49DE-866E-BCBACD6FE9D4}" type="presParOf" srcId="{519903DE-1BD1-4096-983A-5FC37ACDABD2}" destId="{E6AC6321-F662-49BC-857D-979792DEAC97}" srcOrd="3" destOrd="0" presId="urn:microsoft.com/office/officeart/2008/layout/AlternatingHexagons"/>
    <dgm:cxn modelId="{5F3DD7E8-4305-47CA-87BB-AAC57C22A996}" type="presParOf" srcId="{519903DE-1BD1-4096-983A-5FC37ACDABD2}" destId="{E1D3BF22-859A-44FE-A8DC-F1823EC9EB76}" srcOrd="4" destOrd="0" presId="urn:microsoft.com/office/officeart/2008/layout/AlternatingHexagons"/>
    <dgm:cxn modelId="{436EFF87-BA56-4F2C-993A-25ACFA419091}" type="presParOf" srcId="{2F314979-5F5D-4CDE-97C1-BECFB2881935}" destId="{7C9384D3-42BB-45CB-B404-83F57F5936D5}" srcOrd="3" destOrd="0" presId="urn:microsoft.com/office/officeart/2008/layout/AlternatingHexagons"/>
    <dgm:cxn modelId="{B434A0B3-9835-4493-9755-D62D9E730A12}" type="presParOf" srcId="{2F314979-5F5D-4CDE-97C1-BECFB2881935}" destId="{5FBCE975-91D2-433D-B43B-B3AA921DA528}" srcOrd="4" destOrd="0" presId="urn:microsoft.com/office/officeart/2008/layout/AlternatingHexagons"/>
    <dgm:cxn modelId="{9E908BB2-8EC8-430E-A9D6-90ABDA4FA301}" type="presParOf" srcId="{5FBCE975-91D2-433D-B43B-B3AA921DA528}" destId="{C344BBC7-DEA2-4132-A1A9-C9B4F45CE920}" srcOrd="0" destOrd="0" presId="urn:microsoft.com/office/officeart/2008/layout/AlternatingHexagons"/>
    <dgm:cxn modelId="{F101E4AB-2BEF-4466-BFC5-C429306D3E02}" type="presParOf" srcId="{5FBCE975-91D2-433D-B43B-B3AA921DA528}" destId="{1543D570-230F-4EDA-9A45-DA2AB53371D6}" srcOrd="1" destOrd="0" presId="urn:microsoft.com/office/officeart/2008/layout/AlternatingHexagons"/>
    <dgm:cxn modelId="{90BC734E-94A5-4D3E-86DA-4EC8B0EF6EC2}" type="presParOf" srcId="{5FBCE975-91D2-433D-B43B-B3AA921DA528}" destId="{C41D55BE-67CC-42A9-9D9E-2A31BD5E79D9}" srcOrd="2" destOrd="0" presId="urn:microsoft.com/office/officeart/2008/layout/AlternatingHexagons"/>
    <dgm:cxn modelId="{91FB834A-6BB4-43A1-BBC7-03E87EC49435}" type="presParOf" srcId="{5FBCE975-91D2-433D-B43B-B3AA921DA528}" destId="{C5F60B9D-0981-49CC-A94B-A65DBDF791D1}" srcOrd="3" destOrd="0" presId="urn:microsoft.com/office/officeart/2008/layout/AlternatingHexagons"/>
    <dgm:cxn modelId="{D7011AC9-5D60-4ADE-A300-6C4FEB6D3B0D}" type="presParOf" srcId="{5FBCE975-91D2-433D-B43B-B3AA921DA528}" destId="{E453076A-DA97-4360-9949-B5632C0D4F8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06A9CF-E90F-49E2-A20D-763518A25F7B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F1CD93CC-50FA-4BF2-9535-A87C49C68B05}">
      <dgm:prSet phldrT="[Texte]"/>
      <dgm:spPr/>
      <dgm:t>
        <a:bodyPr/>
        <a:lstStyle/>
        <a:p>
          <a:r>
            <a:rPr lang="fr-FR" dirty="0" smtClean="0"/>
            <a:t>Vice-Présidence International</a:t>
          </a:r>
          <a:endParaRPr lang="fr-FR" dirty="0"/>
        </a:p>
      </dgm:t>
    </dgm:pt>
    <dgm:pt modelId="{6847705D-4488-4BD7-8BC2-CE0E09CB67BB}" type="parTrans" cxnId="{1CBA7042-A638-46C6-9AB5-613E2E559A2C}">
      <dgm:prSet/>
      <dgm:spPr/>
      <dgm:t>
        <a:bodyPr/>
        <a:lstStyle/>
        <a:p>
          <a:endParaRPr lang="fr-FR"/>
        </a:p>
      </dgm:t>
    </dgm:pt>
    <dgm:pt modelId="{135279D0-297B-4DEB-9259-A33AD469D650}" type="sibTrans" cxnId="{1CBA7042-A638-46C6-9AB5-613E2E559A2C}">
      <dgm:prSet/>
      <dgm:spPr/>
      <dgm:t>
        <a:bodyPr/>
        <a:lstStyle/>
        <a:p>
          <a:endParaRPr lang="fr-FR"/>
        </a:p>
      </dgm:t>
    </dgm:pt>
    <dgm:pt modelId="{77A1700A-5AA7-4107-9E28-3E1970152E5A}">
      <dgm:prSet phldrT="[Texte]"/>
      <dgm:spPr/>
      <dgm:t>
        <a:bodyPr/>
        <a:lstStyle/>
        <a:p>
          <a:r>
            <a:rPr lang="fr-FR" dirty="0" smtClean="0"/>
            <a:t>Signature des lettres d’engagement</a:t>
          </a:r>
          <a:endParaRPr lang="fr-FR" dirty="0"/>
        </a:p>
      </dgm:t>
    </dgm:pt>
    <dgm:pt modelId="{D74FB892-7889-4694-86CB-57B412BAABD8}" type="parTrans" cxnId="{D2744394-F4A0-4542-834E-15C9A19B88EC}">
      <dgm:prSet/>
      <dgm:spPr/>
      <dgm:t>
        <a:bodyPr/>
        <a:lstStyle/>
        <a:p>
          <a:endParaRPr lang="fr-FR"/>
        </a:p>
      </dgm:t>
    </dgm:pt>
    <dgm:pt modelId="{8E9D2B3A-85BA-476C-A2C3-6180C5244303}" type="sibTrans" cxnId="{D2744394-F4A0-4542-834E-15C9A19B88EC}">
      <dgm:prSet/>
      <dgm:spPr/>
      <dgm:t>
        <a:bodyPr/>
        <a:lstStyle/>
        <a:p>
          <a:endParaRPr lang="fr-FR"/>
        </a:p>
      </dgm:t>
    </dgm:pt>
    <dgm:pt modelId="{C8A4EFDF-0CD2-4E42-B726-E76E6BA9E147}">
      <dgm:prSet phldrT="[Texte]"/>
      <dgm:spPr/>
      <dgm:t>
        <a:bodyPr/>
        <a:lstStyle/>
        <a:p>
          <a:r>
            <a:rPr lang="fr-FR" dirty="0" smtClean="0"/>
            <a:t>Signature des lettres de soutien</a:t>
          </a:r>
          <a:endParaRPr lang="fr-FR" dirty="0"/>
        </a:p>
      </dgm:t>
    </dgm:pt>
    <dgm:pt modelId="{16BB6B26-5AD8-4C52-8B9C-A1D537F7425D}" type="parTrans" cxnId="{2B46B400-7478-445C-AEEE-E8CA12C0911D}">
      <dgm:prSet/>
      <dgm:spPr/>
      <dgm:t>
        <a:bodyPr/>
        <a:lstStyle/>
        <a:p>
          <a:endParaRPr lang="fr-FR"/>
        </a:p>
      </dgm:t>
    </dgm:pt>
    <dgm:pt modelId="{62332141-87EF-4842-847C-AE2B68408710}" type="sibTrans" cxnId="{2B46B400-7478-445C-AEEE-E8CA12C0911D}">
      <dgm:prSet/>
      <dgm:spPr/>
      <dgm:t>
        <a:bodyPr/>
        <a:lstStyle/>
        <a:p>
          <a:endParaRPr lang="fr-FR"/>
        </a:p>
      </dgm:t>
    </dgm:pt>
    <dgm:pt modelId="{A6C01680-F623-4753-A16B-E921A4B6EA69}">
      <dgm:prSet phldrT="[Texte]"/>
      <dgm:spPr/>
      <dgm:t>
        <a:bodyPr/>
        <a:lstStyle/>
        <a:p>
          <a:r>
            <a:rPr lang="fr-FR" dirty="0" smtClean="0"/>
            <a:t>Vice Présidence Partenariat et Professionnalisation</a:t>
          </a:r>
          <a:endParaRPr lang="fr-FR" dirty="0"/>
        </a:p>
      </dgm:t>
    </dgm:pt>
    <dgm:pt modelId="{32522F68-6F1C-405B-B4CD-FB427A31E83C}" type="parTrans" cxnId="{CE8AB6D3-DD24-4D4D-A1AD-EEA1B56E7BDA}">
      <dgm:prSet/>
      <dgm:spPr/>
      <dgm:t>
        <a:bodyPr/>
        <a:lstStyle/>
        <a:p>
          <a:endParaRPr lang="fr-FR"/>
        </a:p>
      </dgm:t>
    </dgm:pt>
    <dgm:pt modelId="{F36701AE-28F8-4F7C-B24A-37A0CAFB746F}" type="sibTrans" cxnId="{CE8AB6D3-DD24-4D4D-A1AD-EEA1B56E7BDA}">
      <dgm:prSet/>
      <dgm:spPr/>
      <dgm:t>
        <a:bodyPr/>
        <a:lstStyle/>
        <a:p>
          <a:endParaRPr lang="fr-FR"/>
        </a:p>
      </dgm:t>
    </dgm:pt>
    <dgm:pt modelId="{3A66ECB6-799D-451B-930E-7537DC0F0AE9}">
      <dgm:prSet phldrT="[Texte]"/>
      <dgm:spPr/>
      <dgm:t>
        <a:bodyPr/>
        <a:lstStyle/>
        <a:p>
          <a:r>
            <a:rPr lang="fr-FR" dirty="0" smtClean="0"/>
            <a:t>Recherche de partenaires économiques </a:t>
          </a:r>
          <a:endParaRPr lang="fr-FR" dirty="0"/>
        </a:p>
      </dgm:t>
    </dgm:pt>
    <dgm:pt modelId="{E9328ADC-DC34-4055-832F-01FBED5E7635}" type="parTrans" cxnId="{E81C084B-D9DB-4BC6-ABCE-7A45E1FB1107}">
      <dgm:prSet/>
      <dgm:spPr/>
      <dgm:t>
        <a:bodyPr/>
        <a:lstStyle/>
        <a:p>
          <a:endParaRPr lang="fr-FR"/>
        </a:p>
      </dgm:t>
    </dgm:pt>
    <dgm:pt modelId="{2F884BAB-A4DE-41FE-9AFB-E8A17BCCE0B6}" type="sibTrans" cxnId="{E81C084B-D9DB-4BC6-ABCE-7A45E1FB1107}">
      <dgm:prSet/>
      <dgm:spPr/>
      <dgm:t>
        <a:bodyPr/>
        <a:lstStyle/>
        <a:p>
          <a:endParaRPr lang="fr-FR"/>
        </a:p>
      </dgm:t>
    </dgm:pt>
    <dgm:pt modelId="{15D8CF19-6E99-4F1D-B063-BED044E00C07}">
      <dgm:prSet phldrT="[Texte]"/>
      <dgm:spPr/>
      <dgm:t>
        <a:bodyPr/>
        <a:lstStyle/>
        <a:p>
          <a:r>
            <a:rPr lang="fr-FR" dirty="0" err="1" smtClean="0"/>
            <a:t>Task</a:t>
          </a:r>
          <a:r>
            <a:rPr lang="fr-FR" dirty="0" smtClean="0"/>
            <a:t> Force Europe</a:t>
          </a:r>
          <a:endParaRPr lang="fr-FR" dirty="0"/>
        </a:p>
      </dgm:t>
    </dgm:pt>
    <dgm:pt modelId="{1EC6F704-7272-48A9-9012-51198038C9E0}" type="parTrans" cxnId="{BFE373E4-95EF-43D9-B98E-4D3F1CF4FF00}">
      <dgm:prSet/>
      <dgm:spPr/>
      <dgm:t>
        <a:bodyPr/>
        <a:lstStyle/>
        <a:p>
          <a:endParaRPr lang="fr-FR"/>
        </a:p>
      </dgm:t>
    </dgm:pt>
    <dgm:pt modelId="{3D900976-6D3F-4B97-A8D4-5D2B2054EB8D}" type="sibTrans" cxnId="{BFE373E4-95EF-43D9-B98E-4D3F1CF4FF00}">
      <dgm:prSet/>
      <dgm:spPr/>
      <dgm:t>
        <a:bodyPr/>
        <a:lstStyle/>
        <a:p>
          <a:endParaRPr lang="fr-FR"/>
        </a:p>
      </dgm:t>
    </dgm:pt>
    <dgm:pt modelId="{A45FC41F-9559-4BC8-9FFE-F27C8A28E66D}">
      <dgm:prSet phldrT="[Texte]" custT="1"/>
      <dgm:spPr/>
      <dgm:t>
        <a:bodyPr/>
        <a:lstStyle/>
        <a:p>
          <a:r>
            <a:rPr lang="fr-FR" sz="1400" dirty="0" smtClean="0"/>
            <a:t>Soutien au montage de projet (conseils, relecture, rédactions des parties non scientifiques)</a:t>
          </a:r>
          <a:endParaRPr lang="fr-FR" sz="1400" dirty="0"/>
        </a:p>
      </dgm:t>
    </dgm:pt>
    <dgm:pt modelId="{CAD0A0A0-B309-4360-A12C-2AFC05EC0B73}" type="parTrans" cxnId="{C0D8F619-3878-4077-BD4C-C1C13CF3A3A0}">
      <dgm:prSet/>
      <dgm:spPr/>
      <dgm:t>
        <a:bodyPr/>
        <a:lstStyle/>
        <a:p>
          <a:endParaRPr lang="fr-FR"/>
        </a:p>
      </dgm:t>
    </dgm:pt>
    <dgm:pt modelId="{816CAFB5-C9DA-4E3B-B83E-C16B8F7ADACC}" type="sibTrans" cxnId="{C0D8F619-3878-4077-BD4C-C1C13CF3A3A0}">
      <dgm:prSet/>
      <dgm:spPr/>
      <dgm:t>
        <a:bodyPr/>
        <a:lstStyle/>
        <a:p>
          <a:endParaRPr lang="fr-FR"/>
        </a:p>
      </dgm:t>
    </dgm:pt>
    <dgm:pt modelId="{18F081E1-FC60-4C91-A943-6ABB3EFBFDCB}">
      <dgm:prSet phldrT="[Texte]" custT="1"/>
      <dgm:spPr/>
      <dgm:t>
        <a:bodyPr/>
        <a:lstStyle/>
        <a:p>
          <a:r>
            <a:rPr lang="fr-FR" sz="1400" dirty="0" smtClean="0"/>
            <a:t>Soutien à la coordination de projet (gestion du consortium, organisation des réunions, </a:t>
          </a:r>
          <a:r>
            <a:rPr lang="fr-FR" sz="1400" dirty="0" smtClean="0"/>
            <a:t>conseils, relecture, rédactions des parties non scientifiques)</a:t>
          </a:r>
          <a:endParaRPr lang="fr-FR" sz="1400" dirty="0"/>
        </a:p>
      </dgm:t>
    </dgm:pt>
    <dgm:pt modelId="{7D810099-9B42-430C-9225-81B5FAF1A8EC}" type="parTrans" cxnId="{5C1DD1F4-7ECC-41CD-8635-E21BC8BBEFBC}">
      <dgm:prSet/>
      <dgm:spPr/>
      <dgm:t>
        <a:bodyPr/>
        <a:lstStyle/>
        <a:p>
          <a:endParaRPr lang="fr-FR"/>
        </a:p>
      </dgm:t>
    </dgm:pt>
    <dgm:pt modelId="{8597D9F9-C9B6-434B-9EBD-C806AB8A7EEF}" type="sibTrans" cxnId="{5C1DD1F4-7ECC-41CD-8635-E21BC8BBEFBC}">
      <dgm:prSet/>
      <dgm:spPr/>
      <dgm:t>
        <a:bodyPr/>
        <a:lstStyle/>
        <a:p>
          <a:endParaRPr lang="fr-FR"/>
        </a:p>
      </dgm:t>
    </dgm:pt>
    <dgm:pt modelId="{7DF5C678-BDBF-4006-83F9-EB3BF0337BD7}">
      <dgm:prSet/>
      <dgm:spPr/>
      <dgm:t>
        <a:bodyPr/>
        <a:lstStyle/>
        <a:p>
          <a:r>
            <a:rPr lang="fr-FR" dirty="0" smtClean="0"/>
            <a:t>Service des Affaires Contractuelles / DVR</a:t>
          </a:r>
          <a:endParaRPr lang="fr-FR" dirty="0"/>
        </a:p>
      </dgm:t>
    </dgm:pt>
    <dgm:pt modelId="{263B4F99-B6CE-445F-A51E-5BAA0312F307}" type="parTrans" cxnId="{7C55E063-80AE-49F6-B6B0-6EA3F8247B6C}">
      <dgm:prSet/>
      <dgm:spPr/>
      <dgm:t>
        <a:bodyPr/>
        <a:lstStyle/>
        <a:p>
          <a:endParaRPr lang="fr-FR"/>
        </a:p>
      </dgm:t>
    </dgm:pt>
    <dgm:pt modelId="{F83E5403-7A27-4872-A529-E2F65129FDDA}" type="sibTrans" cxnId="{7C55E063-80AE-49F6-B6B0-6EA3F8247B6C}">
      <dgm:prSet/>
      <dgm:spPr/>
      <dgm:t>
        <a:bodyPr/>
        <a:lstStyle/>
        <a:p>
          <a:endParaRPr lang="fr-FR"/>
        </a:p>
      </dgm:t>
    </dgm:pt>
    <dgm:pt modelId="{3A130A7B-E0AB-4D0D-9477-F1CDEB5DEFC1}">
      <dgm:prSet/>
      <dgm:spPr/>
      <dgm:t>
        <a:bodyPr/>
        <a:lstStyle/>
        <a:p>
          <a:r>
            <a:rPr lang="fr-FR" dirty="0" smtClean="0"/>
            <a:t>Aide au montage budgétaire de la proposition</a:t>
          </a:r>
          <a:endParaRPr lang="fr-FR" dirty="0"/>
        </a:p>
      </dgm:t>
    </dgm:pt>
    <dgm:pt modelId="{580B1A5B-0E9F-4782-A75F-55CFF445D5C6}" type="parTrans" cxnId="{02CDEB27-507B-4DFC-8227-052FCF550E3E}">
      <dgm:prSet/>
      <dgm:spPr/>
      <dgm:t>
        <a:bodyPr/>
        <a:lstStyle/>
        <a:p>
          <a:endParaRPr lang="fr-FR"/>
        </a:p>
      </dgm:t>
    </dgm:pt>
    <dgm:pt modelId="{938E6E14-CE07-4D3C-9FD7-0416319FE1DF}" type="sibTrans" cxnId="{02CDEB27-507B-4DFC-8227-052FCF550E3E}">
      <dgm:prSet/>
      <dgm:spPr/>
      <dgm:t>
        <a:bodyPr/>
        <a:lstStyle/>
        <a:p>
          <a:endParaRPr lang="fr-FR"/>
        </a:p>
      </dgm:t>
    </dgm:pt>
    <dgm:pt modelId="{3F17DAE1-E76A-4BCE-B7E4-670791DE3BC4}">
      <dgm:prSet phldrT="[Texte]"/>
      <dgm:spPr/>
      <dgm:t>
        <a:bodyPr/>
        <a:lstStyle/>
        <a:p>
          <a:r>
            <a:rPr lang="fr-FR" dirty="0" smtClean="0"/>
            <a:t>Promotion du projet auprès des réseaux pertinents</a:t>
          </a:r>
          <a:endParaRPr lang="fr-FR" dirty="0"/>
        </a:p>
      </dgm:t>
    </dgm:pt>
    <dgm:pt modelId="{A08488D3-2DF0-4CB1-8CD5-9E3DAD3F4BE2}" type="parTrans" cxnId="{BD70A791-1BD1-433D-9935-B6EDE12036EF}">
      <dgm:prSet/>
      <dgm:spPr/>
      <dgm:t>
        <a:bodyPr/>
        <a:lstStyle/>
        <a:p>
          <a:endParaRPr lang="fr-FR"/>
        </a:p>
      </dgm:t>
    </dgm:pt>
    <dgm:pt modelId="{CE3AA465-1E0A-4471-88E0-B77178B0CABF}" type="sibTrans" cxnId="{BD70A791-1BD1-433D-9935-B6EDE12036EF}">
      <dgm:prSet/>
      <dgm:spPr/>
      <dgm:t>
        <a:bodyPr/>
        <a:lstStyle/>
        <a:p>
          <a:endParaRPr lang="fr-FR"/>
        </a:p>
      </dgm:t>
    </dgm:pt>
    <dgm:pt modelId="{6A5C40DE-F598-4A78-A05A-5AA9B0E0FC04}" type="pres">
      <dgm:prSet presAssocID="{2B06A9CF-E90F-49E2-A20D-763518A25F7B}" presName="Name0" presStyleCnt="0">
        <dgm:presLayoutVars>
          <dgm:dir/>
          <dgm:animLvl val="lvl"/>
          <dgm:resizeHandles val="exact"/>
        </dgm:presLayoutVars>
      </dgm:prSet>
      <dgm:spPr/>
    </dgm:pt>
    <dgm:pt modelId="{E1C00992-7272-43FD-871C-3BFBACF1AA96}" type="pres">
      <dgm:prSet presAssocID="{F1CD93CC-50FA-4BF2-9535-A87C49C68B05}" presName="composite" presStyleCnt="0"/>
      <dgm:spPr/>
    </dgm:pt>
    <dgm:pt modelId="{581B7E50-C773-4E56-BB9C-15EFAA3FA461}" type="pres">
      <dgm:prSet presAssocID="{F1CD93CC-50FA-4BF2-9535-A87C49C68B05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3588F4-92B4-48FD-BC29-97C228A367E9}" type="pres">
      <dgm:prSet presAssocID="{F1CD93CC-50FA-4BF2-9535-A87C49C68B05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D7DAFB-D19A-47CB-A6EB-1230A81C1C1C}" type="pres">
      <dgm:prSet presAssocID="{135279D0-297B-4DEB-9259-A33AD469D650}" presName="space" presStyleCnt="0"/>
      <dgm:spPr/>
    </dgm:pt>
    <dgm:pt modelId="{240DBAB2-8181-48AA-9507-257B64FFF8F1}" type="pres">
      <dgm:prSet presAssocID="{A6C01680-F623-4753-A16B-E921A4B6EA69}" presName="composite" presStyleCnt="0"/>
      <dgm:spPr/>
    </dgm:pt>
    <dgm:pt modelId="{D8DC0D72-C7AC-4E9D-BA34-50C557EED96A}" type="pres">
      <dgm:prSet presAssocID="{A6C01680-F623-4753-A16B-E921A4B6EA6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44F7D6-9A1A-41E6-9557-87558B090DB3}" type="pres">
      <dgm:prSet presAssocID="{A6C01680-F623-4753-A16B-E921A4B6EA69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6C720A-18BB-412D-B048-88BA9C8EB185}" type="pres">
      <dgm:prSet presAssocID="{F36701AE-28F8-4F7C-B24A-37A0CAFB746F}" presName="space" presStyleCnt="0"/>
      <dgm:spPr/>
    </dgm:pt>
    <dgm:pt modelId="{5996B138-BD09-4260-9CCD-8B2BCD949333}" type="pres">
      <dgm:prSet presAssocID="{7DF5C678-BDBF-4006-83F9-EB3BF0337BD7}" presName="composite" presStyleCnt="0"/>
      <dgm:spPr/>
    </dgm:pt>
    <dgm:pt modelId="{E8591F3D-37A1-4C4B-84C2-16DF8896ED6F}" type="pres">
      <dgm:prSet presAssocID="{7DF5C678-BDBF-4006-83F9-EB3BF0337BD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A2039E-E5FE-4459-963E-E44CEF17749D}" type="pres">
      <dgm:prSet presAssocID="{7DF5C678-BDBF-4006-83F9-EB3BF0337BD7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68E4AA-C7CB-41CC-8749-4D21E16CA9B4}" type="pres">
      <dgm:prSet presAssocID="{F83E5403-7A27-4872-A529-E2F65129FDDA}" presName="space" presStyleCnt="0"/>
      <dgm:spPr/>
    </dgm:pt>
    <dgm:pt modelId="{072C35AC-5A2C-4FB6-9D12-7228E8EE12A5}" type="pres">
      <dgm:prSet presAssocID="{15D8CF19-6E99-4F1D-B063-BED044E00C07}" presName="composite" presStyleCnt="0"/>
      <dgm:spPr/>
    </dgm:pt>
    <dgm:pt modelId="{B6C3B642-283D-4E35-BE01-295FA7501AC7}" type="pres">
      <dgm:prSet presAssocID="{15D8CF19-6E99-4F1D-B063-BED044E00C07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011667-2A21-42D1-9464-7CCEEAF7243D}" type="pres">
      <dgm:prSet presAssocID="{15D8CF19-6E99-4F1D-B063-BED044E00C07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2744394-F4A0-4542-834E-15C9A19B88EC}" srcId="{F1CD93CC-50FA-4BF2-9535-A87C49C68B05}" destId="{77A1700A-5AA7-4107-9E28-3E1970152E5A}" srcOrd="0" destOrd="0" parTransId="{D74FB892-7889-4694-86CB-57B412BAABD8}" sibTransId="{8E9D2B3A-85BA-476C-A2C3-6180C5244303}"/>
    <dgm:cxn modelId="{2B46B400-7478-445C-AEEE-E8CA12C0911D}" srcId="{F1CD93CC-50FA-4BF2-9535-A87C49C68B05}" destId="{C8A4EFDF-0CD2-4E42-B726-E76E6BA9E147}" srcOrd="1" destOrd="0" parTransId="{16BB6B26-5AD8-4C52-8B9C-A1D537F7425D}" sibTransId="{62332141-87EF-4842-847C-AE2B68408710}"/>
    <dgm:cxn modelId="{A9136C56-8A76-485A-97BE-834CBA99D2FD}" type="presOf" srcId="{7DF5C678-BDBF-4006-83F9-EB3BF0337BD7}" destId="{E8591F3D-37A1-4C4B-84C2-16DF8896ED6F}" srcOrd="0" destOrd="0" presId="urn:microsoft.com/office/officeart/2005/8/layout/hList1"/>
    <dgm:cxn modelId="{1871F0BF-5E5B-49A8-A494-9502BE6538DA}" type="presOf" srcId="{F1CD93CC-50FA-4BF2-9535-A87C49C68B05}" destId="{581B7E50-C773-4E56-BB9C-15EFAA3FA461}" srcOrd="0" destOrd="0" presId="urn:microsoft.com/office/officeart/2005/8/layout/hList1"/>
    <dgm:cxn modelId="{246DBA43-D702-4F27-902C-F74E282D5CFB}" type="presOf" srcId="{18F081E1-FC60-4C91-A943-6ABB3EFBFDCB}" destId="{62011667-2A21-42D1-9464-7CCEEAF7243D}" srcOrd="0" destOrd="1" presId="urn:microsoft.com/office/officeart/2005/8/layout/hList1"/>
    <dgm:cxn modelId="{53B21994-A37E-4743-85E2-62AB0782DDB0}" type="presOf" srcId="{77A1700A-5AA7-4107-9E28-3E1970152E5A}" destId="{673588F4-92B4-48FD-BC29-97C228A367E9}" srcOrd="0" destOrd="0" presId="urn:microsoft.com/office/officeart/2005/8/layout/hList1"/>
    <dgm:cxn modelId="{1CBA7042-A638-46C6-9AB5-613E2E559A2C}" srcId="{2B06A9CF-E90F-49E2-A20D-763518A25F7B}" destId="{F1CD93CC-50FA-4BF2-9535-A87C49C68B05}" srcOrd="0" destOrd="0" parTransId="{6847705D-4488-4BD7-8BC2-CE0E09CB67BB}" sibTransId="{135279D0-297B-4DEB-9259-A33AD469D650}"/>
    <dgm:cxn modelId="{D05230F7-4EE5-43FE-8ED3-0C8DA42C1D75}" type="presOf" srcId="{3F17DAE1-E76A-4BCE-B7E4-670791DE3BC4}" destId="{673588F4-92B4-48FD-BC29-97C228A367E9}" srcOrd="0" destOrd="2" presId="urn:microsoft.com/office/officeart/2005/8/layout/hList1"/>
    <dgm:cxn modelId="{9866428E-6636-41BF-B208-0F3D2F4EBCBE}" type="presOf" srcId="{3A66ECB6-799D-451B-930E-7537DC0F0AE9}" destId="{DE44F7D6-9A1A-41E6-9557-87558B090DB3}" srcOrd="0" destOrd="0" presId="urn:microsoft.com/office/officeart/2005/8/layout/hList1"/>
    <dgm:cxn modelId="{C5A7146C-D792-4D57-948A-44A987AD0EC2}" type="presOf" srcId="{A45FC41F-9559-4BC8-9FFE-F27C8A28E66D}" destId="{62011667-2A21-42D1-9464-7CCEEAF7243D}" srcOrd="0" destOrd="0" presId="urn:microsoft.com/office/officeart/2005/8/layout/hList1"/>
    <dgm:cxn modelId="{C0D8F619-3878-4077-BD4C-C1C13CF3A3A0}" srcId="{15D8CF19-6E99-4F1D-B063-BED044E00C07}" destId="{A45FC41F-9559-4BC8-9FFE-F27C8A28E66D}" srcOrd="0" destOrd="0" parTransId="{CAD0A0A0-B309-4360-A12C-2AFC05EC0B73}" sibTransId="{816CAFB5-C9DA-4E3B-B83E-C16B8F7ADACC}"/>
    <dgm:cxn modelId="{BFE373E4-95EF-43D9-B98E-4D3F1CF4FF00}" srcId="{2B06A9CF-E90F-49E2-A20D-763518A25F7B}" destId="{15D8CF19-6E99-4F1D-B063-BED044E00C07}" srcOrd="3" destOrd="0" parTransId="{1EC6F704-7272-48A9-9012-51198038C9E0}" sibTransId="{3D900976-6D3F-4B97-A8D4-5D2B2054EB8D}"/>
    <dgm:cxn modelId="{5C1DD1F4-7ECC-41CD-8635-E21BC8BBEFBC}" srcId="{15D8CF19-6E99-4F1D-B063-BED044E00C07}" destId="{18F081E1-FC60-4C91-A943-6ABB3EFBFDCB}" srcOrd="1" destOrd="0" parTransId="{7D810099-9B42-430C-9225-81B5FAF1A8EC}" sibTransId="{8597D9F9-C9B6-434B-9EBD-C806AB8A7EEF}"/>
    <dgm:cxn modelId="{C5E09796-FC56-4121-B2AE-AE0D27BA930D}" type="presOf" srcId="{2B06A9CF-E90F-49E2-A20D-763518A25F7B}" destId="{6A5C40DE-F598-4A78-A05A-5AA9B0E0FC04}" srcOrd="0" destOrd="0" presId="urn:microsoft.com/office/officeart/2005/8/layout/hList1"/>
    <dgm:cxn modelId="{02CDEB27-507B-4DFC-8227-052FCF550E3E}" srcId="{7DF5C678-BDBF-4006-83F9-EB3BF0337BD7}" destId="{3A130A7B-E0AB-4D0D-9477-F1CDEB5DEFC1}" srcOrd="0" destOrd="0" parTransId="{580B1A5B-0E9F-4782-A75F-55CFF445D5C6}" sibTransId="{938E6E14-CE07-4D3C-9FD7-0416319FE1DF}"/>
    <dgm:cxn modelId="{DBEC43F2-C383-44AC-B78A-9A8B0A9DA078}" type="presOf" srcId="{C8A4EFDF-0CD2-4E42-B726-E76E6BA9E147}" destId="{673588F4-92B4-48FD-BC29-97C228A367E9}" srcOrd="0" destOrd="1" presId="urn:microsoft.com/office/officeart/2005/8/layout/hList1"/>
    <dgm:cxn modelId="{7C55E063-80AE-49F6-B6B0-6EA3F8247B6C}" srcId="{2B06A9CF-E90F-49E2-A20D-763518A25F7B}" destId="{7DF5C678-BDBF-4006-83F9-EB3BF0337BD7}" srcOrd="2" destOrd="0" parTransId="{263B4F99-B6CE-445F-A51E-5BAA0312F307}" sibTransId="{F83E5403-7A27-4872-A529-E2F65129FDDA}"/>
    <dgm:cxn modelId="{4CD7ABA4-2656-4975-8E81-E927ED47180F}" type="presOf" srcId="{15D8CF19-6E99-4F1D-B063-BED044E00C07}" destId="{B6C3B642-283D-4E35-BE01-295FA7501AC7}" srcOrd="0" destOrd="0" presId="urn:microsoft.com/office/officeart/2005/8/layout/hList1"/>
    <dgm:cxn modelId="{E81C084B-D9DB-4BC6-ABCE-7A45E1FB1107}" srcId="{A6C01680-F623-4753-A16B-E921A4B6EA69}" destId="{3A66ECB6-799D-451B-930E-7537DC0F0AE9}" srcOrd="0" destOrd="0" parTransId="{E9328ADC-DC34-4055-832F-01FBED5E7635}" sibTransId="{2F884BAB-A4DE-41FE-9AFB-E8A17BCCE0B6}"/>
    <dgm:cxn modelId="{BD70A791-1BD1-433D-9935-B6EDE12036EF}" srcId="{F1CD93CC-50FA-4BF2-9535-A87C49C68B05}" destId="{3F17DAE1-E76A-4BCE-B7E4-670791DE3BC4}" srcOrd="2" destOrd="0" parTransId="{A08488D3-2DF0-4CB1-8CD5-9E3DAD3F4BE2}" sibTransId="{CE3AA465-1E0A-4471-88E0-B77178B0CABF}"/>
    <dgm:cxn modelId="{B6FDD6DD-324B-4D28-A6ED-C8F48339DFD6}" type="presOf" srcId="{A6C01680-F623-4753-A16B-E921A4B6EA69}" destId="{D8DC0D72-C7AC-4E9D-BA34-50C557EED96A}" srcOrd="0" destOrd="0" presId="urn:microsoft.com/office/officeart/2005/8/layout/hList1"/>
    <dgm:cxn modelId="{CE8AB6D3-DD24-4D4D-A1AD-EEA1B56E7BDA}" srcId="{2B06A9CF-E90F-49E2-A20D-763518A25F7B}" destId="{A6C01680-F623-4753-A16B-E921A4B6EA69}" srcOrd="1" destOrd="0" parTransId="{32522F68-6F1C-405B-B4CD-FB427A31E83C}" sibTransId="{F36701AE-28F8-4F7C-B24A-37A0CAFB746F}"/>
    <dgm:cxn modelId="{FD4EE410-2014-4E4A-89FE-E261FAF08387}" type="presOf" srcId="{3A130A7B-E0AB-4D0D-9477-F1CDEB5DEFC1}" destId="{8EA2039E-E5FE-4459-963E-E44CEF17749D}" srcOrd="0" destOrd="0" presId="urn:microsoft.com/office/officeart/2005/8/layout/hList1"/>
    <dgm:cxn modelId="{53892E4C-58B0-4192-A4B2-EA437C62C6B9}" type="presParOf" srcId="{6A5C40DE-F598-4A78-A05A-5AA9B0E0FC04}" destId="{E1C00992-7272-43FD-871C-3BFBACF1AA96}" srcOrd="0" destOrd="0" presId="urn:microsoft.com/office/officeart/2005/8/layout/hList1"/>
    <dgm:cxn modelId="{54D93CAF-55C3-4FDF-9D7E-3F20FB2AB363}" type="presParOf" srcId="{E1C00992-7272-43FD-871C-3BFBACF1AA96}" destId="{581B7E50-C773-4E56-BB9C-15EFAA3FA461}" srcOrd="0" destOrd="0" presId="urn:microsoft.com/office/officeart/2005/8/layout/hList1"/>
    <dgm:cxn modelId="{72E300C3-725E-48A7-B410-4BC0117A7F0B}" type="presParOf" srcId="{E1C00992-7272-43FD-871C-3BFBACF1AA96}" destId="{673588F4-92B4-48FD-BC29-97C228A367E9}" srcOrd="1" destOrd="0" presId="urn:microsoft.com/office/officeart/2005/8/layout/hList1"/>
    <dgm:cxn modelId="{69D856E6-8EEE-4306-964A-23FADCCF9D93}" type="presParOf" srcId="{6A5C40DE-F598-4A78-A05A-5AA9B0E0FC04}" destId="{05D7DAFB-D19A-47CB-A6EB-1230A81C1C1C}" srcOrd="1" destOrd="0" presId="urn:microsoft.com/office/officeart/2005/8/layout/hList1"/>
    <dgm:cxn modelId="{0C6C3414-107B-4F06-81E3-B5B196C8D76C}" type="presParOf" srcId="{6A5C40DE-F598-4A78-A05A-5AA9B0E0FC04}" destId="{240DBAB2-8181-48AA-9507-257B64FFF8F1}" srcOrd="2" destOrd="0" presId="urn:microsoft.com/office/officeart/2005/8/layout/hList1"/>
    <dgm:cxn modelId="{F6352159-C7F7-4CCE-8258-98BB8B613547}" type="presParOf" srcId="{240DBAB2-8181-48AA-9507-257B64FFF8F1}" destId="{D8DC0D72-C7AC-4E9D-BA34-50C557EED96A}" srcOrd="0" destOrd="0" presId="urn:microsoft.com/office/officeart/2005/8/layout/hList1"/>
    <dgm:cxn modelId="{FDB8CBC2-3F00-4FA1-9909-6FD9F930EC3D}" type="presParOf" srcId="{240DBAB2-8181-48AA-9507-257B64FFF8F1}" destId="{DE44F7D6-9A1A-41E6-9557-87558B090DB3}" srcOrd="1" destOrd="0" presId="urn:microsoft.com/office/officeart/2005/8/layout/hList1"/>
    <dgm:cxn modelId="{9110CB64-0262-4B23-8ADF-0A23D458D8FC}" type="presParOf" srcId="{6A5C40DE-F598-4A78-A05A-5AA9B0E0FC04}" destId="{9A6C720A-18BB-412D-B048-88BA9C8EB185}" srcOrd="3" destOrd="0" presId="urn:microsoft.com/office/officeart/2005/8/layout/hList1"/>
    <dgm:cxn modelId="{BFA005F2-8BD0-4EAF-A5F3-DC7193D5D7FD}" type="presParOf" srcId="{6A5C40DE-F598-4A78-A05A-5AA9B0E0FC04}" destId="{5996B138-BD09-4260-9CCD-8B2BCD949333}" srcOrd="4" destOrd="0" presId="urn:microsoft.com/office/officeart/2005/8/layout/hList1"/>
    <dgm:cxn modelId="{FF69D798-3955-4C42-91AE-F0BB137EB71D}" type="presParOf" srcId="{5996B138-BD09-4260-9CCD-8B2BCD949333}" destId="{E8591F3D-37A1-4C4B-84C2-16DF8896ED6F}" srcOrd="0" destOrd="0" presId="urn:microsoft.com/office/officeart/2005/8/layout/hList1"/>
    <dgm:cxn modelId="{01DB19ED-AB61-4E07-8367-0D0E9CAD797A}" type="presParOf" srcId="{5996B138-BD09-4260-9CCD-8B2BCD949333}" destId="{8EA2039E-E5FE-4459-963E-E44CEF17749D}" srcOrd="1" destOrd="0" presId="urn:microsoft.com/office/officeart/2005/8/layout/hList1"/>
    <dgm:cxn modelId="{BAA28626-D286-4E9D-87B7-0F89173922E3}" type="presParOf" srcId="{6A5C40DE-F598-4A78-A05A-5AA9B0E0FC04}" destId="{B868E4AA-C7CB-41CC-8749-4D21E16CA9B4}" srcOrd="5" destOrd="0" presId="urn:microsoft.com/office/officeart/2005/8/layout/hList1"/>
    <dgm:cxn modelId="{B2784F18-6193-41C2-866C-F5D716EC43C1}" type="presParOf" srcId="{6A5C40DE-F598-4A78-A05A-5AA9B0E0FC04}" destId="{072C35AC-5A2C-4FB6-9D12-7228E8EE12A5}" srcOrd="6" destOrd="0" presId="urn:microsoft.com/office/officeart/2005/8/layout/hList1"/>
    <dgm:cxn modelId="{75DBD789-74DE-414F-B22A-06639BAE93E0}" type="presParOf" srcId="{072C35AC-5A2C-4FB6-9D12-7228E8EE12A5}" destId="{B6C3B642-283D-4E35-BE01-295FA7501AC7}" srcOrd="0" destOrd="0" presId="urn:microsoft.com/office/officeart/2005/8/layout/hList1"/>
    <dgm:cxn modelId="{9C8E1D6F-ACC1-43DF-93D7-83A036B25565}" type="presParOf" srcId="{072C35AC-5A2C-4FB6-9D12-7228E8EE12A5}" destId="{62011667-2A21-42D1-9464-7CCEEAF7243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F283DB-C89D-49FA-9B63-876732094EF8}" type="doc">
      <dgm:prSet loTypeId="urn:microsoft.com/office/officeart/2005/8/layout/hierarchy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C1369C9C-D2F1-4060-A027-596D9BDCE228}">
      <dgm:prSet phldrT="[Texte]" custT="1"/>
      <dgm:spPr/>
      <dgm:t>
        <a:bodyPr/>
        <a:lstStyle/>
        <a:p>
          <a:r>
            <a:rPr lang="fr-FR" sz="2400" b="1" dirty="0" smtClean="0"/>
            <a:t>Pilier</a:t>
          </a:r>
          <a:r>
            <a:rPr lang="fr-FR" sz="2400" b="1" baseline="0" dirty="0" smtClean="0"/>
            <a:t> « Excellence scientifique »</a:t>
          </a:r>
        </a:p>
        <a:p>
          <a:endParaRPr lang="fr-FR" sz="1500" baseline="0" dirty="0" smtClean="0"/>
        </a:p>
        <a:p>
          <a:r>
            <a:rPr lang="fr-FR" sz="1200" b="0" dirty="0" smtClean="0"/>
            <a:t>* Des publications qui se situent dans les 1% les plus citées et dans de prestigieux journaux mais aussi des dépôts de brevets</a:t>
          </a:r>
        </a:p>
        <a:p>
          <a:r>
            <a:rPr lang="fr-FR" sz="1200" b="0" dirty="0" smtClean="0"/>
            <a:t>* Des politiques nationales et internationales influencées clairement</a:t>
          </a:r>
        </a:p>
        <a:p>
          <a:r>
            <a:rPr lang="fr-FR" sz="1200" b="0" dirty="0" smtClean="0"/>
            <a:t>* Des chercheurs et doctorants mobiles à l’international et à l’aise dans le privé comme dans le public</a:t>
          </a:r>
        </a:p>
        <a:p>
          <a:r>
            <a:rPr lang="fr-FR" sz="1200" b="0" dirty="0" smtClean="0"/>
            <a:t>* Des infrastructures ouvertes et accessibles à l’ensemble de la communauté de chercheurs</a:t>
          </a:r>
          <a:endParaRPr lang="fr-FR" sz="1200" baseline="0" dirty="0" smtClean="0"/>
        </a:p>
        <a:p>
          <a:endParaRPr lang="fr-FR" sz="1200" dirty="0"/>
        </a:p>
      </dgm:t>
    </dgm:pt>
    <dgm:pt modelId="{3BE073E7-1D6A-4A73-9D35-640E01B6AACA}" type="parTrans" cxnId="{F89082BA-163F-487A-A837-3E59E4F2EF69}">
      <dgm:prSet/>
      <dgm:spPr/>
      <dgm:t>
        <a:bodyPr/>
        <a:lstStyle/>
        <a:p>
          <a:endParaRPr lang="fr-FR"/>
        </a:p>
      </dgm:t>
    </dgm:pt>
    <dgm:pt modelId="{DC886727-578B-40C0-9E08-D5E5A5732005}" type="sibTrans" cxnId="{F89082BA-163F-487A-A837-3E59E4F2EF69}">
      <dgm:prSet/>
      <dgm:spPr/>
      <dgm:t>
        <a:bodyPr/>
        <a:lstStyle/>
        <a:p>
          <a:endParaRPr lang="fr-FR"/>
        </a:p>
      </dgm:t>
    </dgm:pt>
    <dgm:pt modelId="{D68FE208-4A49-4CD2-8E18-B707FCDD782F}">
      <dgm:prSet phldrT="[Texte]" custT="1"/>
      <dgm:spPr/>
      <dgm:t>
        <a:bodyPr/>
        <a:lstStyle/>
        <a:p>
          <a:r>
            <a:rPr lang="fr-FR" sz="2700" b="1" dirty="0" smtClean="0"/>
            <a:t>Pilier </a:t>
          </a:r>
        </a:p>
        <a:p>
          <a:r>
            <a:rPr lang="fr-FR" sz="2700" b="1" dirty="0" smtClean="0"/>
            <a:t>« Primauté Industrielle»</a:t>
          </a:r>
        </a:p>
        <a:p>
          <a:endParaRPr lang="fr-FR" sz="1800" dirty="0" smtClean="0"/>
        </a:p>
        <a:p>
          <a:r>
            <a:rPr lang="fr-FR" sz="1400" b="0" dirty="0" smtClean="0">
              <a:solidFill>
                <a:schemeClr val="bg1"/>
              </a:solidFill>
            </a:rPr>
            <a:t>* Des dépôts de brevets avec applications commerciales</a:t>
          </a:r>
        </a:p>
        <a:p>
          <a:r>
            <a:rPr lang="fr-FR" sz="1400" b="0" dirty="0" smtClean="0">
              <a:solidFill>
                <a:schemeClr val="bg1"/>
              </a:solidFill>
            </a:rPr>
            <a:t>* Création de PME et de start-ups</a:t>
          </a:r>
          <a:endParaRPr lang="fr-FR" sz="1400" dirty="0">
            <a:solidFill>
              <a:schemeClr val="bg1"/>
            </a:solidFill>
          </a:endParaRPr>
        </a:p>
      </dgm:t>
    </dgm:pt>
    <dgm:pt modelId="{CF2CA320-BED3-4B84-959F-B775D7448139}" type="parTrans" cxnId="{6D017CAC-68EB-4795-80C0-2C18F368BA1F}">
      <dgm:prSet/>
      <dgm:spPr/>
      <dgm:t>
        <a:bodyPr/>
        <a:lstStyle/>
        <a:p>
          <a:endParaRPr lang="fr-FR"/>
        </a:p>
      </dgm:t>
    </dgm:pt>
    <dgm:pt modelId="{8F1572F9-535C-4844-8A5D-3593607B1AD9}" type="sibTrans" cxnId="{6D017CAC-68EB-4795-80C0-2C18F368BA1F}">
      <dgm:prSet/>
      <dgm:spPr/>
      <dgm:t>
        <a:bodyPr/>
        <a:lstStyle/>
        <a:p>
          <a:endParaRPr lang="fr-FR"/>
        </a:p>
      </dgm:t>
    </dgm:pt>
    <dgm:pt modelId="{ACBC9AF2-7804-497D-97F8-C194BF7D4EE6}">
      <dgm:prSet phldrT="[Texte]" custT="1"/>
      <dgm:spPr/>
      <dgm:t>
        <a:bodyPr/>
        <a:lstStyle/>
        <a:p>
          <a:r>
            <a:rPr lang="fr-FR" sz="2400" b="1" dirty="0" smtClean="0"/>
            <a:t>Pilier « Défis sociétaux »</a:t>
          </a:r>
        </a:p>
        <a:p>
          <a:endParaRPr lang="fr-FR" sz="2500" dirty="0" smtClean="0"/>
        </a:p>
        <a:p>
          <a:r>
            <a:rPr lang="fr-FR" sz="1600" b="0" dirty="0" smtClean="0">
              <a:solidFill>
                <a:schemeClr val="bg1"/>
              </a:solidFill>
            </a:rPr>
            <a:t>* Des publications, des dépôts de brevets</a:t>
          </a:r>
        </a:p>
        <a:p>
          <a:r>
            <a:rPr lang="fr-FR" sz="1600" b="0" dirty="0" smtClean="0">
              <a:solidFill>
                <a:schemeClr val="bg1"/>
              </a:solidFill>
            </a:rPr>
            <a:t>* Une évolution des législations et une amélioration du quotidien des européens</a:t>
          </a:r>
          <a:endParaRPr lang="fr-FR" sz="1600" dirty="0">
            <a:solidFill>
              <a:schemeClr val="bg1"/>
            </a:solidFill>
          </a:endParaRPr>
        </a:p>
      </dgm:t>
    </dgm:pt>
    <dgm:pt modelId="{B9F44B1F-596A-4430-A14E-94BB3668AAEB}" type="parTrans" cxnId="{A6E9C558-BDD0-46D2-93B0-C9BEF548A889}">
      <dgm:prSet/>
      <dgm:spPr/>
      <dgm:t>
        <a:bodyPr/>
        <a:lstStyle/>
        <a:p>
          <a:endParaRPr lang="fr-FR"/>
        </a:p>
      </dgm:t>
    </dgm:pt>
    <dgm:pt modelId="{CFE8D6E8-6794-4AA3-9971-12128C9388ED}" type="sibTrans" cxnId="{A6E9C558-BDD0-46D2-93B0-C9BEF548A889}">
      <dgm:prSet/>
      <dgm:spPr/>
      <dgm:t>
        <a:bodyPr/>
        <a:lstStyle/>
        <a:p>
          <a:endParaRPr lang="fr-FR"/>
        </a:p>
      </dgm:t>
    </dgm:pt>
    <dgm:pt modelId="{0E521F8F-6B11-4C2C-A321-4FB79E451F08}" type="pres">
      <dgm:prSet presAssocID="{B2F283DB-C89D-49FA-9B63-876732094EF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81F1F9-B6E6-461B-BDFD-4ED076BBE076}" type="pres">
      <dgm:prSet presAssocID="{C1369C9C-D2F1-4060-A027-596D9BDCE228}" presName="vertOne" presStyleCnt="0"/>
      <dgm:spPr/>
    </dgm:pt>
    <dgm:pt modelId="{97F3F82E-AA60-4F11-86C3-621FFFD1C520}" type="pres">
      <dgm:prSet presAssocID="{C1369C9C-D2F1-4060-A027-596D9BDCE228}" presName="txOne" presStyleLbl="node0" presStyleIdx="0" presStyleCnt="3" custLinFactNeighborX="-26633" custLinFactNeighborY="843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E56BAFB-B187-4156-8995-9322915CFE87}" type="pres">
      <dgm:prSet presAssocID="{C1369C9C-D2F1-4060-A027-596D9BDCE228}" presName="horzOne" presStyleCnt="0"/>
      <dgm:spPr/>
    </dgm:pt>
    <dgm:pt modelId="{DA1383F0-7B35-4604-A87D-FB7D405893CE}" type="pres">
      <dgm:prSet presAssocID="{DC886727-578B-40C0-9E08-D5E5A5732005}" presName="sibSpaceOne" presStyleCnt="0"/>
      <dgm:spPr/>
    </dgm:pt>
    <dgm:pt modelId="{CCC3BCC7-A9D0-4DD0-B000-C513A54E8736}" type="pres">
      <dgm:prSet presAssocID="{D68FE208-4A49-4CD2-8E18-B707FCDD782F}" presName="vertOne" presStyleCnt="0"/>
      <dgm:spPr/>
    </dgm:pt>
    <dgm:pt modelId="{C955E7A2-5C3F-4122-9924-0A9787DF440E}" type="pres">
      <dgm:prSet presAssocID="{D68FE208-4A49-4CD2-8E18-B707FCDD782F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E345C9C-FB13-469E-A7EE-4AECD5DDCC44}" type="pres">
      <dgm:prSet presAssocID="{D68FE208-4A49-4CD2-8E18-B707FCDD782F}" presName="horzOne" presStyleCnt="0"/>
      <dgm:spPr/>
    </dgm:pt>
    <dgm:pt modelId="{5B51ABE8-E2DD-4D6E-B8B6-9A11EDCA7E6D}" type="pres">
      <dgm:prSet presAssocID="{8F1572F9-535C-4844-8A5D-3593607B1AD9}" presName="sibSpaceOne" presStyleCnt="0"/>
      <dgm:spPr/>
    </dgm:pt>
    <dgm:pt modelId="{646E444A-C168-4362-A461-521F39A44FC8}" type="pres">
      <dgm:prSet presAssocID="{ACBC9AF2-7804-497D-97F8-C194BF7D4EE6}" presName="vertOne" presStyleCnt="0"/>
      <dgm:spPr/>
    </dgm:pt>
    <dgm:pt modelId="{9FD4DCC5-3085-422B-8867-C13BDC38DF03}" type="pres">
      <dgm:prSet presAssocID="{ACBC9AF2-7804-497D-97F8-C194BF7D4EE6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C002C7C-4550-4D95-81CE-BE58169644CC}" type="pres">
      <dgm:prSet presAssocID="{ACBC9AF2-7804-497D-97F8-C194BF7D4EE6}" presName="horzOne" presStyleCnt="0"/>
      <dgm:spPr/>
    </dgm:pt>
  </dgm:ptLst>
  <dgm:cxnLst>
    <dgm:cxn modelId="{61097A81-CB33-42A4-B0D3-60B62B085E8E}" type="presOf" srcId="{C1369C9C-D2F1-4060-A027-596D9BDCE228}" destId="{97F3F82E-AA60-4F11-86C3-621FFFD1C520}" srcOrd="0" destOrd="0" presId="urn:microsoft.com/office/officeart/2005/8/layout/hierarchy4"/>
    <dgm:cxn modelId="{31ACD6A0-5CAC-4D1C-82D8-CF4BED90D69D}" type="presOf" srcId="{ACBC9AF2-7804-497D-97F8-C194BF7D4EE6}" destId="{9FD4DCC5-3085-422B-8867-C13BDC38DF03}" srcOrd="0" destOrd="0" presId="urn:microsoft.com/office/officeart/2005/8/layout/hierarchy4"/>
    <dgm:cxn modelId="{A6E9C558-BDD0-46D2-93B0-C9BEF548A889}" srcId="{B2F283DB-C89D-49FA-9B63-876732094EF8}" destId="{ACBC9AF2-7804-497D-97F8-C194BF7D4EE6}" srcOrd="2" destOrd="0" parTransId="{B9F44B1F-596A-4430-A14E-94BB3668AAEB}" sibTransId="{CFE8D6E8-6794-4AA3-9971-12128C9388ED}"/>
    <dgm:cxn modelId="{8F1F3842-1FBC-4031-8A9D-21D71E5F0DFF}" type="presOf" srcId="{D68FE208-4A49-4CD2-8E18-B707FCDD782F}" destId="{C955E7A2-5C3F-4122-9924-0A9787DF440E}" srcOrd="0" destOrd="0" presId="urn:microsoft.com/office/officeart/2005/8/layout/hierarchy4"/>
    <dgm:cxn modelId="{F89082BA-163F-487A-A837-3E59E4F2EF69}" srcId="{B2F283DB-C89D-49FA-9B63-876732094EF8}" destId="{C1369C9C-D2F1-4060-A027-596D9BDCE228}" srcOrd="0" destOrd="0" parTransId="{3BE073E7-1D6A-4A73-9D35-640E01B6AACA}" sibTransId="{DC886727-578B-40C0-9E08-D5E5A5732005}"/>
    <dgm:cxn modelId="{6D017CAC-68EB-4795-80C0-2C18F368BA1F}" srcId="{B2F283DB-C89D-49FA-9B63-876732094EF8}" destId="{D68FE208-4A49-4CD2-8E18-B707FCDD782F}" srcOrd="1" destOrd="0" parTransId="{CF2CA320-BED3-4B84-959F-B775D7448139}" sibTransId="{8F1572F9-535C-4844-8A5D-3593607B1AD9}"/>
    <dgm:cxn modelId="{E72D21A6-979F-4BAE-833A-ECED2FD566C6}" type="presOf" srcId="{B2F283DB-C89D-49FA-9B63-876732094EF8}" destId="{0E521F8F-6B11-4C2C-A321-4FB79E451F08}" srcOrd="0" destOrd="0" presId="urn:microsoft.com/office/officeart/2005/8/layout/hierarchy4"/>
    <dgm:cxn modelId="{FB2C26F0-80C9-4EF1-9713-3DA04AF4FA66}" type="presParOf" srcId="{0E521F8F-6B11-4C2C-A321-4FB79E451F08}" destId="{4081F1F9-B6E6-461B-BDFD-4ED076BBE076}" srcOrd="0" destOrd="0" presId="urn:microsoft.com/office/officeart/2005/8/layout/hierarchy4"/>
    <dgm:cxn modelId="{2AE3D635-63BA-458F-8C64-F0C48D8BA605}" type="presParOf" srcId="{4081F1F9-B6E6-461B-BDFD-4ED076BBE076}" destId="{97F3F82E-AA60-4F11-86C3-621FFFD1C520}" srcOrd="0" destOrd="0" presId="urn:microsoft.com/office/officeart/2005/8/layout/hierarchy4"/>
    <dgm:cxn modelId="{EF1AF5B7-CD54-41DB-B04B-1AE4B32E585F}" type="presParOf" srcId="{4081F1F9-B6E6-461B-BDFD-4ED076BBE076}" destId="{DE56BAFB-B187-4156-8995-9322915CFE87}" srcOrd="1" destOrd="0" presId="urn:microsoft.com/office/officeart/2005/8/layout/hierarchy4"/>
    <dgm:cxn modelId="{6455D529-06D0-46D4-A6B3-3EA0B5B4F747}" type="presParOf" srcId="{0E521F8F-6B11-4C2C-A321-4FB79E451F08}" destId="{DA1383F0-7B35-4604-A87D-FB7D405893CE}" srcOrd="1" destOrd="0" presId="urn:microsoft.com/office/officeart/2005/8/layout/hierarchy4"/>
    <dgm:cxn modelId="{AD0057F3-D265-4B4D-B6AB-79F739C4E8F9}" type="presParOf" srcId="{0E521F8F-6B11-4C2C-A321-4FB79E451F08}" destId="{CCC3BCC7-A9D0-4DD0-B000-C513A54E8736}" srcOrd="2" destOrd="0" presId="urn:microsoft.com/office/officeart/2005/8/layout/hierarchy4"/>
    <dgm:cxn modelId="{1AF4A986-0BC1-4595-B1A2-A4C27EAE0E15}" type="presParOf" srcId="{CCC3BCC7-A9D0-4DD0-B000-C513A54E8736}" destId="{C955E7A2-5C3F-4122-9924-0A9787DF440E}" srcOrd="0" destOrd="0" presId="urn:microsoft.com/office/officeart/2005/8/layout/hierarchy4"/>
    <dgm:cxn modelId="{AFB1F0AD-A5BF-4F5B-86F8-42D5ABEAE4C1}" type="presParOf" srcId="{CCC3BCC7-A9D0-4DD0-B000-C513A54E8736}" destId="{CE345C9C-FB13-469E-A7EE-4AECD5DDCC44}" srcOrd="1" destOrd="0" presId="urn:microsoft.com/office/officeart/2005/8/layout/hierarchy4"/>
    <dgm:cxn modelId="{0AAAC23D-6929-4720-8364-89E0A46B0886}" type="presParOf" srcId="{0E521F8F-6B11-4C2C-A321-4FB79E451F08}" destId="{5B51ABE8-E2DD-4D6E-B8B6-9A11EDCA7E6D}" srcOrd="3" destOrd="0" presId="urn:microsoft.com/office/officeart/2005/8/layout/hierarchy4"/>
    <dgm:cxn modelId="{3E82B746-8C72-4A69-A346-08AD34F176AB}" type="presParOf" srcId="{0E521F8F-6B11-4C2C-A321-4FB79E451F08}" destId="{646E444A-C168-4362-A461-521F39A44FC8}" srcOrd="4" destOrd="0" presId="urn:microsoft.com/office/officeart/2005/8/layout/hierarchy4"/>
    <dgm:cxn modelId="{6F035021-DFEA-404D-8538-10EE2BE2CB57}" type="presParOf" srcId="{646E444A-C168-4362-A461-521F39A44FC8}" destId="{9FD4DCC5-3085-422B-8867-C13BDC38DF03}" srcOrd="0" destOrd="0" presId="urn:microsoft.com/office/officeart/2005/8/layout/hierarchy4"/>
    <dgm:cxn modelId="{ECBC7D23-C28B-474C-A9D0-2F2A9243FF3F}" type="presParOf" srcId="{646E444A-C168-4362-A461-521F39A44FC8}" destId="{DC002C7C-4550-4D95-81CE-BE58169644C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6402F7-FD4F-4675-9304-796073E92B88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4C08C561-C696-40AA-AEF6-2005A9B3CCB0}">
      <dgm:prSet phldrT="[Texte]" custT="1"/>
      <dgm:spPr/>
      <dgm:t>
        <a:bodyPr/>
        <a:lstStyle/>
        <a:p>
          <a:r>
            <a:rPr lang="fr-FR" sz="4400" b="0" dirty="0" smtClean="0"/>
            <a:t>3 critères</a:t>
          </a:r>
          <a:endParaRPr lang="fr-FR" sz="4400" b="0" dirty="0"/>
        </a:p>
      </dgm:t>
    </dgm:pt>
    <dgm:pt modelId="{1E933186-0F61-4F6D-9C21-30E17FD816AA}" type="parTrans" cxnId="{445DFA19-980D-4EC3-B756-C5427D879F22}">
      <dgm:prSet/>
      <dgm:spPr/>
      <dgm:t>
        <a:bodyPr/>
        <a:lstStyle/>
        <a:p>
          <a:endParaRPr lang="fr-FR" b="0"/>
        </a:p>
      </dgm:t>
    </dgm:pt>
    <dgm:pt modelId="{B3B6A425-77F9-4730-80D9-CF9B517C7A43}" type="sibTrans" cxnId="{445DFA19-980D-4EC3-B756-C5427D879F22}">
      <dgm:prSet/>
      <dgm:spPr/>
      <dgm:t>
        <a:bodyPr/>
        <a:lstStyle/>
        <a:p>
          <a:endParaRPr lang="fr-FR" b="0"/>
        </a:p>
      </dgm:t>
    </dgm:pt>
    <dgm:pt modelId="{761EBD14-982F-45A2-81AE-3C3407823FBC}">
      <dgm:prSet phldrT="[Texte]" custT="1"/>
      <dgm:spPr/>
      <dgm:t>
        <a:bodyPr/>
        <a:lstStyle/>
        <a:p>
          <a:r>
            <a:rPr lang="fr-FR" sz="3600" b="0" dirty="0" smtClean="0"/>
            <a:t>Excellence</a:t>
          </a:r>
          <a:endParaRPr lang="fr-FR" sz="1600" b="0" dirty="0" smtClean="0"/>
        </a:p>
      </dgm:t>
    </dgm:pt>
    <dgm:pt modelId="{AE416A19-60E2-4A71-986F-D8AAF9350546}" type="parTrans" cxnId="{129E1AD4-7BAC-45C5-81D9-26B0D6B16AFF}">
      <dgm:prSet/>
      <dgm:spPr/>
      <dgm:t>
        <a:bodyPr/>
        <a:lstStyle/>
        <a:p>
          <a:endParaRPr lang="fr-FR" b="0"/>
        </a:p>
      </dgm:t>
    </dgm:pt>
    <dgm:pt modelId="{DE247FCB-A577-4173-A406-784108D02BFD}" type="sibTrans" cxnId="{129E1AD4-7BAC-45C5-81D9-26B0D6B16AFF}">
      <dgm:prSet/>
      <dgm:spPr/>
      <dgm:t>
        <a:bodyPr/>
        <a:lstStyle/>
        <a:p>
          <a:endParaRPr lang="fr-FR" b="0"/>
        </a:p>
      </dgm:t>
    </dgm:pt>
    <dgm:pt modelId="{74C37DBA-80AB-4CCB-A35D-F345759F89BD}">
      <dgm:prSet phldrT="[Texte]" custT="1"/>
      <dgm:spPr/>
      <dgm:t>
        <a:bodyPr/>
        <a:lstStyle/>
        <a:p>
          <a:r>
            <a:rPr lang="fr-FR" sz="4000" b="0" smtClean="0"/>
            <a:t>Impact</a:t>
          </a:r>
          <a:endParaRPr lang="fr-FR" sz="1800" b="0" dirty="0"/>
        </a:p>
      </dgm:t>
    </dgm:pt>
    <dgm:pt modelId="{636E38BE-851A-4C94-853E-9951CBC44122}" type="parTrans" cxnId="{B04CBD84-EEA7-4E43-B867-F99A5B45B3A5}">
      <dgm:prSet/>
      <dgm:spPr/>
      <dgm:t>
        <a:bodyPr/>
        <a:lstStyle/>
        <a:p>
          <a:endParaRPr lang="fr-FR" b="0"/>
        </a:p>
      </dgm:t>
    </dgm:pt>
    <dgm:pt modelId="{C9A83610-BF3D-4315-9063-67DB2C5DA737}" type="sibTrans" cxnId="{B04CBD84-EEA7-4E43-B867-F99A5B45B3A5}">
      <dgm:prSet/>
      <dgm:spPr/>
      <dgm:t>
        <a:bodyPr/>
        <a:lstStyle/>
        <a:p>
          <a:endParaRPr lang="fr-FR" b="0"/>
        </a:p>
      </dgm:t>
    </dgm:pt>
    <dgm:pt modelId="{6F0359F0-0F91-4F14-90F4-B8371C4C9199}">
      <dgm:prSet phldrT="[Texte]" custT="1"/>
      <dgm:spPr/>
      <dgm:t>
        <a:bodyPr/>
        <a:lstStyle/>
        <a:p>
          <a:r>
            <a:rPr lang="fr-FR" sz="3200" b="0" smtClean="0"/>
            <a:t>Qualité de la mise en œuvre</a:t>
          </a:r>
          <a:endParaRPr lang="fr-FR" sz="3200" b="0" dirty="0"/>
        </a:p>
      </dgm:t>
    </dgm:pt>
    <dgm:pt modelId="{FD219F07-2DFF-4ED3-8F9A-EB5253951B81}" type="parTrans" cxnId="{3DB9D058-429C-4EE9-848A-C19646851449}">
      <dgm:prSet/>
      <dgm:spPr/>
      <dgm:t>
        <a:bodyPr/>
        <a:lstStyle/>
        <a:p>
          <a:endParaRPr lang="fr-FR" b="0"/>
        </a:p>
      </dgm:t>
    </dgm:pt>
    <dgm:pt modelId="{74178E09-5197-46D2-AB51-71E3B6A1B06A}" type="sibTrans" cxnId="{3DB9D058-429C-4EE9-848A-C19646851449}">
      <dgm:prSet/>
      <dgm:spPr/>
      <dgm:t>
        <a:bodyPr/>
        <a:lstStyle/>
        <a:p>
          <a:endParaRPr lang="fr-FR" b="0"/>
        </a:p>
      </dgm:t>
    </dgm:pt>
    <dgm:pt modelId="{47CECA3B-74ED-414E-9E0E-23D06E1AB46B}">
      <dgm:prSet phldrT="[Texte]" custT="1"/>
      <dgm:spPr/>
      <dgm:t>
        <a:bodyPr/>
        <a:lstStyle/>
        <a:p>
          <a:r>
            <a:rPr lang="fr-FR" sz="1600" b="0" smtClean="0"/>
            <a:t>Clarté et pertinence des objectifs</a:t>
          </a:r>
          <a:endParaRPr lang="fr-FR" sz="1600" b="0" dirty="0" smtClean="0"/>
        </a:p>
      </dgm:t>
    </dgm:pt>
    <dgm:pt modelId="{B696AF5A-F744-4704-A68F-5CB66C8F6B39}" type="parTrans" cxnId="{1C21BA5C-C54A-49FF-B9BD-7D6AE1168C2B}">
      <dgm:prSet/>
      <dgm:spPr/>
      <dgm:t>
        <a:bodyPr/>
        <a:lstStyle/>
        <a:p>
          <a:endParaRPr lang="fr-FR" b="0"/>
        </a:p>
      </dgm:t>
    </dgm:pt>
    <dgm:pt modelId="{8F7D3548-EACA-46AA-B011-0D105DDC2887}" type="sibTrans" cxnId="{1C21BA5C-C54A-49FF-B9BD-7D6AE1168C2B}">
      <dgm:prSet/>
      <dgm:spPr/>
      <dgm:t>
        <a:bodyPr/>
        <a:lstStyle/>
        <a:p>
          <a:endParaRPr lang="fr-FR" b="0"/>
        </a:p>
      </dgm:t>
    </dgm:pt>
    <dgm:pt modelId="{6707152F-2847-4894-AFF1-2F7CA400B170}">
      <dgm:prSet phldrT="[Texte]" custT="1"/>
      <dgm:spPr/>
      <dgm:t>
        <a:bodyPr/>
        <a:lstStyle/>
        <a:p>
          <a:r>
            <a:rPr lang="fr-FR" sz="1600" b="0" smtClean="0"/>
            <a:t>Crédibilité</a:t>
          </a:r>
          <a:endParaRPr lang="fr-FR" sz="1600" b="0" dirty="0" smtClean="0"/>
        </a:p>
      </dgm:t>
    </dgm:pt>
    <dgm:pt modelId="{474A6D52-6B81-4969-9DA8-43145FAAF3E8}" type="parTrans" cxnId="{95C0F30E-ADB1-4CC8-9554-C68BBCC8815C}">
      <dgm:prSet/>
      <dgm:spPr/>
      <dgm:t>
        <a:bodyPr/>
        <a:lstStyle/>
        <a:p>
          <a:endParaRPr lang="fr-FR" b="0"/>
        </a:p>
      </dgm:t>
    </dgm:pt>
    <dgm:pt modelId="{06C9A7EA-5263-4FFD-A8D4-FB405F79FDDC}" type="sibTrans" cxnId="{95C0F30E-ADB1-4CC8-9554-C68BBCC8815C}">
      <dgm:prSet/>
      <dgm:spPr/>
      <dgm:t>
        <a:bodyPr/>
        <a:lstStyle/>
        <a:p>
          <a:endParaRPr lang="fr-FR" b="0"/>
        </a:p>
      </dgm:t>
    </dgm:pt>
    <dgm:pt modelId="{BF11C025-C54B-40FB-9D2F-AF6A8110284A}">
      <dgm:prSet phldrT="[Texte]" custT="1"/>
      <dgm:spPr/>
      <dgm:t>
        <a:bodyPr/>
        <a:lstStyle/>
        <a:p>
          <a:r>
            <a:rPr lang="fr-FR" sz="1600" b="0" smtClean="0"/>
            <a:t>Solidité du concept et transdisciplinarité</a:t>
          </a:r>
          <a:endParaRPr lang="fr-FR" sz="1600" b="0" dirty="0" smtClean="0"/>
        </a:p>
      </dgm:t>
    </dgm:pt>
    <dgm:pt modelId="{7B9BCB5B-9698-48A3-A84E-A699A1479273}" type="parTrans" cxnId="{16256BB4-3C9F-4650-AD32-B8374F829506}">
      <dgm:prSet/>
      <dgm:spPr/>
      <dgm:t>
        <a:bodyPr/>
        <a:lstStyle/>
        <a:p>
          <a:endParaRPr lang="fr-FR" b="0"/>
        </a:p>
      </dgm:t>
    </dgm:pt>
    <dgm:pt modelId="{2F9B5B63-60FD-4662-B53D-973DBE5EEB1A}" type="sibTrans" cxnId="{16256BB4-3C9F-4650-AD32-B8374F829506}">
      <dgm:prSet/>
      <dgm:spPr/>
      <dgm:t>
        <a:bodyPr/>
        <a:lstStyle/>
        <a:p>
          <a:endParaRPr lang="fr-FR" b="0"/>
        </a:p>
      </dgm:t>
    </dgm:pt>
    <dgm:pt modelId="{6BBAAD1F-3D8F-418B-8A39-920E0A5A2B43}">
      <dgm:prSet phldrT="[Texte]" custT="1"/>
      <dgm:spPr/>
      <dgm:t>
        <a:bodyPr/>
        <a:lstStyle/>
        <a:p>
          <a:r>
            <a:rPr lang="fr-FR" sz="1600" b="0" smtClean="0"/>
            <a:t>Caractère ambitieux, innovant et au-delà de l’état de l’art</a:t>
          </a:r>
          <a:endParaRPr lang="fr-FR" sz="1600" b="0" dirty="0" smtClean="0"/>
        </a:p>
      </dgm:t>
    </dgm:pt>
    <dgm:pt modelId="{A12F4FFE-FB2A-4A8B-AABB-99F270B475B4}" type="parTrans" cxnId="{420A93D1-C900-402B-B1B8-F0F68252B946}">
      <dgm:prSet/>
      <dgm:spPr/>
      <dgm:t>
        <a:bodyPr/>
        <a:lstStyle/>
        <a:p>
          <a:endParaRPr lang="fr-FR" b="0"/>
        </a:p>
      </dgm:t>
    </dgm:pt>
    <dgm:pt modelId="{3BD67869-CA74-4A86-BEA1-10DBFD756306}" type="sibTrans" cxnId="{420A93D1-C900-402B-B1B8-F0F68252B946}">
      <dgm:prSet/>
      <dgm:spPr/>
      <dgm:t>
        <a:bodyPr/>
        <a:lstStyle/>
        <a:p>
          <a:endParaRPr lang="fr-FR" b="0"/>
        </a:p>
      </dgm:t>
    </dgm:pt>
    <dgm:pt modelId="{B1C32BE4-5813-4F84-BD57-6EFE16706820}">
      <dgm:prSet custT="1"/>
      <dgm:spPr/>
      <dgm:t>
        <a:bodyPr/>
        <a:lstStyle/>
        <a:p>
          <a:r>
            <a:rPr lang="fr-FR" sz="1600" b="0" smtClean="0"/>
            <a:t>Pertinence avec les objectifs du sujet et du WP</a:t>
          </a:r>
          <a:endParaRPr lang="fr-FR" sz="1600" b="0" dirty="0"/>
        </a:p>
      </dgm:t>
    </dgm:pt>
    <dgm:pt modelId="{A4AC1295-8B7E-4B11-B974-41BD7BBD485E}" type="parTrans" cxnId="{DCD9E583-0759-4E02-AF9E-9AB4841ECA62}">
      <dgm:prSet/>
      <dgm:spPr/>
      <dgm:t>
        <a:bodyPr/>
        <a:lstStyle/>
        <a:p>
          <a:endParaRPr lang="fr-FR" b="0"/>
        </a:p>
      </dgm:t>
    </dgm:pt>
    <dgm:pt modelId="{6A224DDC-F6D0-43C3-9242-97A77B195253}" type="sibTrans" cxnId="{DCD9E583-0759-4E02-AF9E-9AB4841ECA62}">
      <dgm:prSet/>
      <dgm:spPr/>
      <dgm:t>
        <a:bodyPr/>
        <a:lstStyle/>
        <a:p>
          <a:endParaRPr lang="fr-FR" b="0"/>
        </a:p>
      </dgm:t>
    </dgm:pt>
    <dgm:pt modelId="{04BCC4AE-F92B-4B47-A387-E5AEFB7D3B15}">
      <dgm:prSet custT="1"/>
      <dgm:spPr/>
      <dgm:t>
        <a:bodyPr/>
        <a:lstStyle/>
        <a:p>
          <a:r>
            <a:rPr lang="fr-FR" sz="1600" b="0" smtClean="0"/>
            <a:t>Amélioration de l’innovation </a:t>
          </a:r>
          <a:endParaRPr lang="fr-FR" sz="1600" b="0" dirty="0"/>
        </a:p>
      </dgm:t>
    </dgm:pt>
    <dgm:pt modelId="{4E0296B8-08FB-43BD-A129-6AF0B831676B}" type="parTrans" cxnId="{FB5F3C14-EF73-478C-BEB7-FB636550E9AB}">
      <dgm:prSet/>
      <dgm:spPr/>
      <dgm:t>
        <a:bodyPr/>
        <a:lstStyle/>
        <a:p>
          <a:endParaRPr lang="fr-FR" b="0"/>
        </a:p>
      </dgm:t>
    </dgm:pt>
    <dgm:pt modelId="{743B788D-C971-4C22-B4D1-37669D7362CC}" type="sibTrans" cxnId="{FB5F3C14-EF73-478C-BEB7-FB636550E9AB}">
      <dgm:prSet/>
      <dgm:spPr/>
      <dgm:t>
        <a:bodyPr/>
        <a:lstStyle/>
        <a:p>
          <a:endParaRPr lang="fr-FR" b="0"/>
        </a:p>
      </dgm:t>
    </dgm:pt>
    <dgm:pt modelId="{18E030E0-FB1D-4694-B52D-8C8086880547}">
      <dgm:prSet custT="1"/>
      <dgm:spPr/>
      <dgm:t>
        <a:bodyPr/>
        <a:lstStyle/>
        <a:p>
          <a:r>
            <a:rPr lang="fr-FR" sz="1600" b="0" dirty="0" smtClean="0"/>
            <a:t>Renforcement de la compétitivité et de la croissance durable, potentiel marché</a:t>
          </a:r>
          <a:endParaRPr lang="fr-FR" sz="1600" b="0" dirty="0"/>
        </a:p>
      </dgm:t>
    </dgm:pt>
    <dgm:pt modelId="{2D88B705-6B60-486B-A488-C62259B05C87}" type="parTrans" cxnId="{CC77881D-D15A-467D-BCBB-E8D6B88F3326}">
      <dgm:prSet/>
      <dgm:spPr/>
      <dgm:t>
        <a:bodyPr/>
        <a:lstStyle/>
        <a:p>
          <a:endParaRPr lang="fr-FR" b="0"/>
        </a:p>
      </dgm:t>
    </dgm:pt>
    <dgm:pt modelId="{812B0664-7D0F-4F25-9613-3CD479B80537}" type="sibTrans" cxnId="{CC77881D-D15A-467D-BCBB-E8D6B88F3326}">
      <dgm:prSet/>
      <dgm:spPr/>
      <dgm:t>
        <a:bodyPr/>
        <a:lstStyle/>
        <a:p>
          <a:endParaRPr lang="fr-FR" b="0"/>
        </a:p>
      </dgm:t>
    </dgm:pt>
    <dgm:pt modelId="{67EAD661-1AF5-4AD7-BE86-2A76ABE248F5}">
      <dgm:prSet custT="1"/>
      <dgm:spPr/>
      <dgm:t>
        <a:bodyPr/>
        <a:lstStyle/>
        <a:p>
          <a:r>
            <a:rPr lang="fr-FR" sz="1600" b="0" smtClean="0"/>
            <a:t>Exploitation et dissémination des résultats</a:t>
          </a:r>
          <a:endParaRPr lang="fr-FR" sz="1600" b="0" dirty="0"/>
        </a:p>
      </dgm:t>
    </dgm:pt>
    <dgm:pt modelId="{C32F0A5A-D391-41F4-9294-9CD4CC54C15B}" type="parTrans" cxnId="{FD449205-C21E-4366-BEFC-0942610B96CB}">
      <dgm:prSet/>
      <dgm:spPr/>
      <dgm:t>
        <a:bodyPr/>
        <a:lstStyle/>
        <a:p>
          <a:endParaRPr lang="fr-FR" b="0"/>
        </a:p>
      </dgm:t>
    </dgm:pt>
    <dgm:pt modelId="{567284EE-8D2D-4287-8A7B-41F9DBB30C06}" type="sibTrans" cxnId="{FD449205-C21E-4366-BEFC-0942610B96CB}">
      <dgm:prSet/>
      <dgm:spPr/>
      <dgm:t>
        <a:bodyPr/>
        <a:lstStyle/>
        <a:p>
          <a:endParaRPr lang="fr-FR" b="0"/>
        </a:p>
      </dgm:t>
    </dgm:pt>
    <dgm:pt modelId="{109417B9-1A7A-46F6-A45D-B0359B925AAE}">
      <dgm:prSet custT="1"/>
      <dgm:spPr/>
      <dgm:t>
        <a:bodyPr/>
        <a:lstStyle/>
        <a:p>
          <a:r>
            <a:rPr lang="fr-FR" sz="1600" b="0" smtClean="0"/>
            <a:t>Cohérence et efficacité du workplan et de l’allocation des ressources</a:t>
          </a:r>
          <a:endParaRPr lang="fr-FR" sz="1600" b="0" dirty="0"/>
        </a:p>
      </dgm:t>
    </dgm:pt>
    <dgm:pt modelId="{8D81319F-1282-476B-A68A-8D27D903F7A0}" type="parTrans" cxnId="{85DE3C19-E73C-4F18-A02D-A346F72687CC}">
      <dgm:prSet/>
      <dgm:spPr/>
      <dgm:t>
        <a:bodyPr/>
        <a:lstStyle/>
        <a:p>
          <a:endParaRPr lang="fr-FR" b="0"/>
        </a:p>
      </dgm:t>
    </dgm:pt>
    <dgm:pt modelId="{A47DF973-F471-421E-BCF5-F19AA0FDA9E2}" type="sibTrans" cxnId="{85DE3C19-E73C-4F18-A02D-A346F72687CC}">
      <dgm:prSet/>
      <dgm:spPr/>
      <dgm:t>
        <a:bodyPr/>
        <a:lstStyle/>
        <a:p>
          <a:endParaRPr lang="fr-FR" b="0"/>
        </a:p>
      </dgm:t>
    </dgm:pt>
    <dgm:pt modelId="{453903C2-2FA5-43FA-BF4F-58E178981762}">
      <dgm:prSet custT="1"/>
      <dgm:spPr/>
      <dgm:t>
        <a:bodyPr/>
        <a:lstStyle/>
        <a:p>
          <a:r>
            <a:rPr lang="fr-FR" sz="1600" b="0" smtClean="0"/>
            <a:t>Complémentarité du consortium</a:t>
          </a:r>
          <a:endParaRPr lang="fr-FR" sz="1600" b="0" dirty="0"/>
        </a:p>
      </dgm:t>
    </dgm:pt>
    <dgm:pt modelId="{0401BF73-5D12-4ADA-A41A-5C339129D211}" type="parTrans" cxnId="{BE7C50B0-CE09-45EB-8D7E-63BD3DCEA805}">
      <dgm:prSet/>
      <dgm:spPr/>
      <dgm:t>
        <a:bodyPr/>
        <a:lstStyle/>
        <a:p>
          <a:endParaRPr lang="fr-FR" b="0"/>
        </a:p>
      </dgm:t>
    </dgm:pt>
    <dgm:pt modelId="{48A5F6CA-AE17-450D-8B67-B67124A80C6A}" type="sibTrans" cxnId="{BE7C50B0-CE09-45EB-8D7E-63BD3DCEA805}">
      <dgm:prSet/>
      <dgm:spPr/>
      <dgm:t>
        <a:bodyPr/>
        <a:lstStyle/>
        <a:p>
          <a:endParaRPr lang="fr-FR" b="0"/>
        </a:p>
      </dgm:t>
    </dgm:pt>
    <dgm:pt modelId="{4C9119CB-FA9B-4DAE-AE41-D515828D4CF0}">
      <dgm:prSet custT="1"/>
      <dgm:spPr/>
      <dgm:t>
        <a:bodyPr/>
        <a:lstStyle/>
        <a:p>
          <a:r>
            <a:rPr lang="fr-FR" sz="1600" b="0" smtClean="0"/>
            <a:t>Gestion des risques et gouvernance de projet</a:t>
          </a:r>
          <a:endParaRPr lang="fr-FR" sz="1600" b="0" dirty="0"/>
        </a:p>
      </dgm:t>
    </dgm:pt>
    <dgm:pt modelId="{09959199-F813-4B01-BB8F-A742C77418F5}" type="parTrans" cxnId="{FE799935-3300-4257-9D8A-AF05EBE34D37}">
      <dgm:prSet/>
      <dgm:spPr/>
      <dgm:t>
        <a:bodyPr/>
        <a:lstStyle/>
        <a:p>
          <a:endParaRPr lang="fr-FR" b="0"/>
        </a:p>
      </dgm:t>
    </dgm:pt>
    <dgm:pt modelId="{7C28FE91-7E4C-490A-8779-3FFE10B73954}" type="sibTrans" cxnId="{FE799935-3300-4257-9D8A-AF05EBE34D37}">
      <dgm:prSet/>
      <dgm:spPr/>
      <dgm:t>
        <a:bodyPr/>
        <a:lstStyle/>
        <a:p>
          <a:endParaRPr lang="fr-FR" b="0"/>
        </a:p>
      </dgm:t>
    </dgm:pt>
    <dgm:pt modelId="{717BC83D-E712-44A1-8FEE-C1DD4F927E91}" type="pres">
      <dgm:prSet presAssocID="{2A6402F7-FD4F-4675-9304-796073E92B8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7485F7C-13D6-4FAB-8C4F-55760DEE3039}" type="pres">
      <dgm:prSet presAssocID="{4C08C561-C696-40AA-AEF6-2005A9B3CCB0}" presName="roof" presStyleLbl="dkBgShp" presStyleIdx="0" presStyleCnt="2" custScaleY="73080" custLinFactNeighborY="-7579"/>
      <dgm:spPr/>
      <dgm:t>
        <a:bodyPr/>
        <a:lstStyle/>
        <a:p>
          <a:endParaRPr lang="fr-FR"/>
        </a:p>
      </dgm:t>
    </dgm:pt>
    <dgm:pt modelId="{35B216C6-5345-416C-A96D-7A3949E0465F}" type="pres">
      <dgm:prSet presAssocID="{4C08C561-C696-40AA-AEF6-2005A9B3CCB0}" presName="pillars" presStyleCnt="0"/>
      <dgm:spPr/>
      <dgm:t>
        <a:bodyPr/>
        <a:lstStyle/>
        <a:p>
          <a:endParaRPr lang="fr-FR"/>
        </a:p>
      </dgm:t>
    </dgm:pt>
    <dgm:pt modelId="{DA69D1FD-4739-410E-81EB-40E9139C23A7}" type="pres">
      <dgm:prSet presAssocID="{4C08C561-C696-40AA-AEF6-2005A9B3CCB0}" presName="pillar1" presStyleLbl="node1" presStyleIdx="0" presStyleCnt="3" custScaleX="105211" custScaleY="113627" custLinFactNeighborY="-60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3030E-2252-4FA2-9F3A-39043124B8AF}" type="pres">
      <dgm:prSet presAssocID="{74C37DBA-80AB-4CCB-A35D-F345759F89BD}" presName="pillarX" presStyleLbl="node1" presStyleIdx="1" presStyleCnt="3" custScaleX="120373" custScaleY="113627" custLinFactNeighborY="-60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C2F9A0-D8B1-49FB-A1F7-158EEE8EC4E9}" type="pres">
      <dgm:prSet presAssocID="{6F0359F0-0F91-4F14-90F4-B8371C4C9199}" presName="pillarX" presStyleLbl="node1" presStyleIdx="2" presStyleCnt="3" custScaleX="114972" custScaleY="113627" custLinFactNeighborY="-60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16A918-D2FF-4CC4-A40C-217908C28B04}" type="pres">
      <dgm:prSet presAssocID="{4C08C561-C696-40AA-AEF6-2005A9B3CCB0}" presName="base" presStyleLbl="dkBgShp" presStyleIdx="1" presStyleCnt="2" custScaleY="153569" custLinFactNeighborY="18185"/>
      <dgm:spPr/>
      <dgm:t>
        <a:bodyPr/>
        <a:lstStyle/>
        <a:p>
          <a:endParaRPr lang="fr-FR"/>
        </a:p>
      </dgm:t>
    </dgm:pt>
  </dgm:ptLst>
  <dgm:cxnLst>
    <dgm:cxn modelId="{129E1AD4-7BAC-45C5-81D9-26B0D6B16AFF}" srcId="{4C08C561-C696-40AA-AEF6-2005A9B3CCB0}" destId="{761EBD14-982F-45A2-81AE-3C3407823FBC}" srcOrd="0" destOrd="0" parTransId="{AE416A19-60E2-4A71-986F-D8AAF9350546}" sibTransId="{DE247FCB-A577-4173-A406-784108D02BFD}"/>
    <dgm:cxn modelId="{FE799935-3300-4257-9D8A-AF05EBE34D37}" srcId="{6F0359F0-0F91-4F14-90F4-B8371C4C9199}" destId="{4C9119CB-FA9B-4DAE-AE41-D515828D4CF0}" srcOrd="2" destOrd="0" parTransId="{09959199-F813-4B01-BB8F-A742C77418F5}" sibTransId="{7C28FE91-7E4C-490A-8779-3FFE10B73954}"/>
    <dgm:cxn modelId="{95C0F30E-ADB1-4CC8-9554-C68BBCC8815C}" srcId="{761EBD14-982F-45A2-81AE-3C3407823FBC}" destId="{6707152F-2847-4894-AFF1-2F7CA400B170}" srcOrd="1" destOrd="0" parTransId="{474A6D52-6B81-4969-9DA8-43145FAAF3E8}" sibTransId="{06C9A7EA-5263-4FFD-A8D4-FB405F79FDDC}"/>
    <dgm:cxn modelId="{7255F47A-29BC-5E44-AB67-60DA4207DCEC}" type="presOf" srcId="{4C08C561-C696-40AA-AEF6-2005A9B3CCB0}" destId="{F7485F7C-13D6-4FAB-8C4F-55760DEE3039}" srcOrd="0" destOrd="0" presId="urn:microsoft.com/office/officeart/2005/8/layout/hList3"/>
    <dgm:cxn modelId="{3DB9D058-429C-4EE9-848A-C19646851449}" srcId="{4C08C561-C696-40AA-AEF6-2005A9B3CCB0}" destId="{6F0359F0-0F91-4F14-90F4-B8371C4C9199}" srcOrd="2" destOrd="0" parTransId="{FD219F07-2DFF-4ED3-8F9A-EB5253951B81}" sibTransId="{74178E09-5197-46D2-AB51-71E3B6A1B06A}"/>
    <dgm:cxn modelId="{01ADC1BE-49FA-FB42-9D73-FE186E7990F8}" type="presOf" srcId="{47CECA3B-74ED-414E-9E0E-23D06E1AB46B}" destId="{DA69D1FD-4739-410E-81EB-40E9139C23A7}" srcOrd="0" destOrd="1" presId="urn:microsoft.com/office/officeart/2005/8/layout/hList3"/>
    <dgm:cxn modelId="{1C21BA5C-C54A-49FF-B9BD-7D6AE1168C2B}" srcId="{761EBD14-982F-45A2-81AE-3C3407823FBC}" destId="{47CECA3B-74ED-414E-9E0E-23D06E1AB46B}" srcOrd="0" destOrd="0" parTransId="{B696AF5A-F744-4704-A68F-5CB66C8F6B39}" sibTransId="{8F7D3548-EACA-46AA-B011-0D105DDC2887}"/>
    <dgm:cxn modelId="{5E73257B-96F2-5242-9AA7-E8CF7470C278}" type="presOf" srcId="{109417B9-1A7A-46F6-A45D-B0359B925AAE}" destId="{D5C2F9A0-D8B1-49FB-A1F7-158EEE8EC4E9}" srcOrd="0" destOrd="1" presId="urn:microsoft.com/office/officeart/2005/8/layout/hList3"/>
    <dgm:cxn modelId="{CC77881D-D15A-467D-BCBB-E8D6B88F3326}" srcId="{74C37DBA-80AB-4CCB-A35D-F345759F89BD}" destId="{18E030E0-FB1D-4694-B52D-8C8086880547}" srcOrd="2" destOrd="0" parTransId="{2D88B705-6B60-486B-A488-C62259B05C87}" sibTransId="{812B0664-7D0F-4F25-9613-3CD479B80537}"/>
    <dgm:cxn modelId="{EB8CFDAB-96AD-2E43-963F-115D32A012FB}" type="presOf" srcId="{4C9119CB-FA9B-4DAE-AE41-D515828D4CF0}" destId="{D5C2F9A0-D8B1-49FB-A1F7-158EEE8EC4E9}" srcOrd="0" destOrd="3" presId="urn:microsoft.com/office/officeart/2005/8/layout/hList3"/>
    <dgm:cxn modelId="{16256BB4-3C9F-4650-AD32-B8374F829506}" srcId="{761EBD14-982F-45A2-81AE-3C3407823FBC}" destId="{BF11C025-C54B-40FB-9D2F-AF6A8110284A}" srcOrd="2" destOrd="0" parTransId="{7B9BCB5B-9698-48A3-A84E-A699A1479273}" sibTransId="{2F9B5B63-60FD-4662-B53D-973DBE5EEB1A}"/>
    <dgm:cxn modelId="{BE7C50B0-CE09-45EB-8D7E-63BD3DCEA805}" srcId="{6F0359F0-0F91-4F14-90F4-B8371C4C9199}" destId="{453903C2-2FA5-43FA-BF4F-58E178981762}" srcOrd="1" destOrd="0" parTransId="{0401BF73-5D12-4ADA-A41A-5C339129D211}" sibTransId="{48A5F6CA-AE17-450D-8B67-B67124A80C6A}"/>
    <dgm:cxn modelId="{FD449205-C21E-4366-BEFC-0942610B96CB}" srcId="{74C37DBA-80AB-4CCB-A35D-F345759F89BD}" destId="{67EAD661-1AF5-4AD7-BE86-2A76ABE248F5}" srcOrd="3" destOrd="0" parTransId="{C32F0A5A-D391-41F4-9294-9CD4CC54C15B}" sibTransId="{567284EE-8D2D-4287-8A7B-41F9DBB30C06}"/>
    <dgm:cxn modelId="{362A99FB-2772-234E-AFE3-C48B64B07178}" type="presOf" srcId="{453903C2-2FA5-43FA-BF4F-58E178981762}" destId="{D5C2F9A0-D8B1-49FB-A1F7-158EEE8EC4E9}" srcOrd="0" destOrd="2" presId="urn:microsoft.com/office/officeart/2005/8/layout/hList3"/>
    <dgm:cxn modelId="{B04CBD84-EEA7-4E43-B867-F99A5B45B3A5}" srcId="{4C08C561-C696-40AA-AEF6-2005A9B3CCB0}" destId="{74C37DBA-80AB-4CCB-A35D-F345759F89BD}" srcOrd="1" destOrd="0" parTransId="{636E38BE-851A-4C94-853E-9951CBC44122}" sibTransId="{C9A83610-BF3D-4315-9063-67DB2C5DA737}"/>
    <dgm:cxn modelId="{0554B201-BEF2-554E-B11C-DE36D6261AF5}" type="presOf" srcId="{761EBD14-982F-45A2-81AE-3C3407823FBC}" destId="{DA69D1FD-4739-410E-81EB-40E9139C23A7}" srcOrd="0" destOrd="0" presId="urn:microsoft.com/office/officeart/2005/8/layout/hList3"/>
    <dgm:cxn modelId="{9692E1E9-F8D1-1949-B4B6-739910AEF7B3}" type="presOf" srcId="{6707152F-2847-4894-AFF1-2F7CA400B170}" destId="{DA69D1FD-4739-410E-81EB-40E9139C23A7}" srcOrd="0" destOrd="2" presId="urn:microsoft.com/office/officeart/2005/8/layout/hList3"/>
    <dgm:cxn modelId="{6B8E102F-0DFF-7A48-A8D6-6C82DCC44456}" type="presOf" srcId="{04BCC4AE-F92B-4B47-A387-E5AEFB7D3B15}" destId="{8F83030E-2252-4FA2-9F3A-39043124B8AF}" srcOrd="0" destOrd="2" presId="urn:microsoft.com/office/officeart/2005/8/layout/hList3"/>
    <dgm:cxn modelId="{DCD9E583-0759-4E02-AF9E-9AB4841ECA62}" srcId="{74C37DBA-80AB-4CCB-A35D-F345759F89BD}" destId="{B1C32BE4-5813-4F84-BD57-6EFE16706820}" srcOrd="0" destOrd="0" parTransId="{A4AC1295-8B7E-4B11-B974-41BD7BBD485E}" sibTransId="{6A224DDC-F6D0-43C3-9242-97A77B195253}"/>
    <dgm:cxn modelId="{1E16F56F-0DE5-BC4A-91BE-46F57287B4B7}" type="presOf" srcId="{BF11C025-C54B-40FB-9D2F-AF6A8110284A}" destId="{DA69D1FD-4739-410E-81EB-40E9139C23A7}" srcOrd="0" destOrd="3" presId="urn:microsoft.com/office/officeart/2005/8/layout/hList3"/>
    <dgm:cxn modelId="{420A93D1-C900-402B-B1B8-F0F68252B946}" srcId="{761EBD14-982F-45A2-81AE-3C3407823FBC}" destId="{6BBAAD1F-3D8F-418B-8A39-920E0A5A2B43}" srcOrd="3" destOrd="0" parTransId="{A12F4FFE-FB2A-4A8B-AABB-99F270B475B4}" sibTransId="{3BD67869-CA74-4A86-BEA1-10DBFD756306}"/>
    <dgm:cxn modelId="{85DE3C19-E73C-4F18-A02D-A346F72687CC}" srcId="{6F0359F0-0F91-4F14-90F4-B8371C4C9199}" destId="{109417B9-1A7A-46F6-A45D-B0359B925AAE}" srcOrd="0" destOrd="0" parTransId="{8D81319F-1282-476B-A68A-8D27D903F7A0}" sibTransId="{A47DF973-F471-421E-BCF5-F19AA0FDA9E2}"/>
    <dgm:cxn modelId="{345557EE-46CC-4144-822E-F01D24E633A5}" type="presOf" srcId="{2A6402F7-FD4F-4675-9304-796073E92B88}" destId="{717BC83D-E712-44A1-8FEE-C1DD4F927E91}" srcOrd="0" destOrd="0" presId="urn:microsoft.com/office/officeart/2005/8/layout/hList3"/>
    <dgm:cxn modelId="{1160002C-7CEE-9C4A-833E-3C399E0FCC0C}" type="presOf" srcId="{6F0359F0-0F91-4F14-90F4-B8371C4C9199}" destId="{D5C2F9A0-D8B1-49FB-A1F7-158EEE8EC4E9}" srcOrd="0" destOrd="0" presId="urn:microsoft.com/office/officeart/2005/8/layout/hList3"/>
    <dgm:cxn modelId="{E15635DC-0CF8-2446-918E-36609619C029}" type="presOf" srcId="{67EAD661-1AF5-4AD7-BE86-2A76ABE248F5}" destId="{8F83030E-2252-4FA2-9F3A-39043124B8AF}" srcOrd="0" destOrd="4" presId="urn:microsoft.com/office/officeart/2005/8/layout/hList3"/>
    <dgm:cxn modelId="{1E9753E0-2CDB-B442-A5D2-ADEC28B0243C}" type="presOf" srcId="{6BBAAD1F-3D8F-418B-8A39-920E0A5A2B43}" destId="{DA69D1FD-4739-410E-81EB-40E9139C23A7}" srcOrd="0" destOrd="4" presId="urn:microsoft.com/office/officeart/2005/8/layout/hList3"/>
    <dgm:cxn modelId="{948173CA-B692-CC43-A47D-BB47141079B4}" type="presOf" srcId="{B1C32BE4-5813-4F84-BD57-6EFE16706820}" destId="{8F83030E-2252-4FA2-9F3A-39043124B8AF}" srcOrd="0" destOrd="1" presId="urn:microsoft.com/office/officeart/2005/8/layout/hList3"/>
    <dgm:cxn modelId="{FB5F3C14-EF73-478C-BEB7-FB636550E9AB}" srcId="{74C37DBA-80AB-4CCB-A35D-F345759F89BD}" destId="{04BCC4AE-F92B-4B47-A387-E5AEFB7D3B15}" srcOrd="1" destOrd="0" parTransId="{4E0296B8-08FB-43BD-A129-6AF0B831676B}" sibTransId="{743B788D-C971-4C22-B4D1-37669D7362CC}"/>
    <dgm:cxn modelId="{4D1B5EDA-684E-824E-B531-F20F5ACBC9D3}" type="presOf" srcId="{74C37DBA-80AB-4CCB-A35D-F345759F89BD}" destId="{8F83030E-2252-4FA2-9F3A-39043124B8AF}" srcOrd="0" destOrd="0" presId="urn:microsoft.com/office/officeart/2005/8/layout/hList3"/>
    <dgm:cxn modelId="{5F83803B-0AA2-8C45-B4E6-59B344EBC5BF}" type="presOf" srcId="{18E030E0-FB1D-4694-B52D-8C8086880547}" destId="{8F83030E-2252-4FA2-9F3A-39043124B8AF}" srcOrd="0" destOrd="3" presId="urn:microsoft.com/office/officeart/2005/8/layout/hList3"/>
    <dgm:cxn modelId="{445DFA19-980D-4EC3-B756-C5427D879F22}" srcId="{2A6402F7-FD4F-4675-9304-796073E92B88}" destId="{4C08C561-C696-40AA-AEF6-2005A9B3CCB0}" srcOrd="0" destOrd="0" parTransId="{1E933186-0F61-4F6D-9C21-30E17FD816AA}" sibTransId="{B3B6A425-77F9-4730-80D9-CF9B517C7A43}"/>
    <dgm:cxn modelId="{B27CE3D1-90B3-6A44-B4DE-B60E6D1876F9}" type="presParOf" srcId="{717BC83D-E712-44A1-8FEE-C1DD4F927E91}" destId="{F7485F7C-13D6-4FAB-8C4F-55760DEE3039}" srcOrd="0" destOrd="0" presId="urn:microsoft.com/office/officeart/2005/8/layout/hList3"/>
    <dgm:cxn modelId="{2D0C81F4-1537-3743-87F8-BE6AB34F57C7}" type="presParOf" srcId="{717BC83D-E712-44A1-8FEE-C1DD4F927E91}" destId="{35B216C6-5345-416C-A96D-7A3949E0465F}" srcOrd="1" destOrd="0" presId="urn:microsoft.com/office/officeart/2005/8/layout/hList3"/>
    <dgm:cxn modelId="{7210B644-852F-444C-B5C0-577D8DE85793}" type="presParOf" srcId="{35B216C6-5345-416C-A96D-7A3949E0465F}" destId="{DA69D1FD-4739-410E-81EB-40E9139C23A7}" srcOrd="0" destOrd="0" presId="urn:microsoft.com/office/officeart/2005/8/layout/hList3"/>
    <dgm:cxn modelId="{FC83EB60-9EDC-5E43-BD4F-1B55304EE38D}" type="presParOf" srcId="{35B216C6-5345-416C-A96D-7A3949E0465F}" destId="{8F83030E-2252-4FA2-9F3A-39043124B8AF}" srcOrd="1" destOrd="0" presId="urn:microsoft.com/office/officeart/2005/8/layout/hList3"/>
    <dgm:cxn modelId="{822D442D-71F5-0041-A156-523C02BD123A}" type="presParOf" srcId="{35B216C6-5345-416C-A96D-7A3949E0465F}" destId="{D5C2F9A0-D8B1-49FB-A1F7-158EEE8EC4E9}" srcOrd="2" destOrd="0" presId="urn:microsoft.com/office/officeart/2005/8/layout/hList3"/>
    <dgm:cxn modelId="{2070803B-3E32-3C47-BBC6-46749727366D}" type="presParOf" srcId="{717BC83D-E712-44A1-8FEE-C1DD4F927E91}" destId="{1716A918-D2FF-4CC4-A40C-217908C28B04}" srcOrd="2" destOrd="0" presId="urn:microsoft.com/office/officeart/2005/8/layout/hList3"/>
  </dgm:cxnLst>
  <dgm:bg>
    <a:solidFill>
      <a:schemeClr val="accent6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B41F5D-49AE-4D41-BE67-6BBE8BA1E000}" type="doc">
      <dgm:prSet loTypeId="urn:microsoft.com/office/officeart/2008/layout/CircleAccentTimeline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12E36228-6246-471D-8EE7-21C64767FBF1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Soumission</a:t>
          </a:r>
          <a:endParaRPr lang="fr-FR" dirty="0">
            <a:solidFill>
              <a:schemeClr val="tx2"/>
            </a:solidFill>
          </a:endParaRPr>
        </a:p>
      </dgm:t>
    </dgm:pt>
    <dgm:pt modelId="{4F3E042A-CE31-4FD8-9A25-C3E5D4304BF6}" type="parTrans" cxnId="{F876AE64-7822-4410-B406-EA270CBA5E1F}">
      <dgm:prSet/>
      <dgm:spPr/>
      <dgm:t>
        <a:bodyPr/>
        <a:lstStyle/>
        <a:p>
          <a:endParaRPr lang="fr-FR"/>
        </a:p>
      </dgm:t>
    </dgm:pt>
    <dgm:pt modelId="{FBD0501A-C5A1-4FA0-9B2A-E8DF5A85E9C1}" type="sibTrans" cxnId="{F876AE64-7822-4410-B406-EA270CBA5E1F}">
      <dgm:prSet/>
      <dgm:spPr/>
      <dgm:t>
        <a:bodyPr/>
        <a:lstStyle/>
        <a:p>
          <a:endParaRPr lang="fr-FR"/>
        </a:p>
      </dgm:t>
    </dgm:pt>
    <dgm:pt modelId="{1304F1D7-EFFF-402B-B806-F380D7248AE3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Eligibilité</a:t>
          </a:r>
          <a:endParaRPr lang="fr-FR" dirty="0">
            <a:solidFill>
              <a:schemeClr val="tx2"/>
            </a:solidFill>
          </a:endParaRPr>
        </a:p>
      </dgm:t>
    </dgm:pt>
    <dgm:pt modelId="{582801E6-9E4F-43CB-BD6D-22FBD1082491}" type="parTrans" cxnId="{AF5D0062-1DEB-4A84-AFAB-AEA2C255B4F0}">
      <dgm:prSet/>
      <dgm:spPr/>
      <dgm:t>
        <a:bodyPr/>
        <a:lstStyle/>
        <a:p>
          <a:endParaRPr lang="fr-FR"/>
        </a:p>
      </dgm:t>
    </dgm:pt>
    <dgm:pt modelId="{7592077F-FEA2-4BF3-A5F9-C7E6350AAACD}" type="sibTrans" cxnId="{AF5D0062-1DEB-4A84-AFAB-AEA2C255B4F0}">
      <dgm:prSet/>
      <dgm:spPr/>
      <dgm:t>
        <a:bodyPr/>
        <a:lstStyle/>
        <a:p>
          <a:endParaRPr lang="fr-FR"/>
        </a:p>
      </dgm:t>
    </dgm:pt>
    <dgm:pt modelId="{5609F0BC-288E-4E9A-ACEC-FDCC35FAF644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Evaluation individuelle</a:t>
          </a:r>
          <a:endParaRPr lang="fr-FR" dirty="0">
            <a:solidFill>
              <a:schemeClr val="tx2"/>
            </a:solidFill>
          </a:endParaRPr>
        </a:p>
      </dgm:t>
    </dgm:pt>
    <dgm:pt modelId="{F683037B-7EB3-44C6-8C5E-FB6160D8A072}" type="parTrans" cxnId="{58E9E2AD-19A7-460C-9FF9-143FB4270E1A}">
      <dgm:prSet/>
      <dgm:spPr/>
      <dgm:t>
        <a:bodyPr/>
        <a:lstStyle/>
        <a:p>
          <a:endParaRPr lang="fr-FR"/>
        </a:p>
      </dgm:t>
    </dgm:pt>
    <dgm:pt modelId="{748A206C-AB12-47D4-A8F7-F6899AB411AC}" type="sibTrans" cxnId="{58E9E2AD-19A7-460C-9FF9-143FB4270E1A}">
      <dgm:prSet/>
      <dgm:spPr/>
      <dgm:t>
        <a:bodyPr/>
        <a:lstStyle/>
        <a:p>
          <a:endParaRPr lang="fr-FR"/>
        </a:p>
      </dgm:t>
    </dgm:pt>
    <dgm:pt modelId="{9B8FE0C9-3CE0-4B74-A132-3A02DEBB7F68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Consensus</a:t>
          </a:r>
          <a:endParaRPr lang="fr-FR" dirty="0">
            <a:solidFill>
              <a:schemeClr val="tx2"/>
            </a:solidFill>
          </a:endParaRPr>
        </a:p>
      </dgm:t>
    </dgm:pt>
    <dgm:pt modelId="{6BD22BC1-11AC-4138-B949-C4A1FFCCCB5E}" type="parTrans" cxnId="{10E6032C-772F-4BE1-9182-5846F37863B2}">
      <dgm:prSet/>
      <dgm:spPr/>
      <dgm:t>
        <a:bodyPr/>
        <a:lstStyle/>
        <a:p>
          <a:endParaRPr lang="fr-FR"/>
        </a:p>
      </dgm:t>
    </dgm:pt>
    <dgm:pt modelId="{BB1516C5-75DD-4AD4-87E5-5FF4EC1B7A4C}" type="sibTrans" cxnId="{10E6032C-772F-4BE1-9182-5846F37863B2}">
      <dgm:prSet/>
      <dgm:spPr/>
      <dgm:t>
        <a:bodyPr/>
        <a:lstStyle/>
        <a:p>
          <a:endParaRPr lang="fr-FR"/>
        </a:p>
      </dgm:t>
    </dgm:pt>
    <dgm:pt modelId="{962EE6EE-473C-4331-87CB-04BD938D7D96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Note seuil </a:t>
          </a:r>
          <a:endParaRPr lang="fr-FR" dirty="0">
            <a:solidFill>
              <a:schemeClr val="tx2"/>
            </a:solidFill>
          </a:endParaRPr>
        </a:p>
      </dgm:t>
    </dgm:pt>
    <dgm:pt modelId="{13875C04-17B7-4478-B103-90717F6EEC61}" type="parTrans" cxnId="{B0E783AF-A83B-4904-B87F-08FB775C24E1}">
      <dgm:prSet/>
      <dgm:spPr/>
      <dgm:t>
        <a:bodyPr/>
        <a:lstStyle/>
        <a:p>
          <a:endParaRPr lang="fr-FR"/>
        </a:p>
      </dgm:t>
    </dgm:pt>
    <dgm:pt modelId="{801537F2-0EA4-4CE9-A432-FC0FB155C632}" type="sibTrans" cxnId="{B0E783AF-A83B-4904-B87F-08FB775C24E1}">
      <dgm:prSet/>
      <dgm:spPr/>
      <dgm:t>
        <a:bodyPr/>
        <a:lstStyle/>
        <a:p>
          <a:endParaRPr lang="fr-FR"/>
        </a:p>
      </dgm:t>
    </dgm:pt>
    <dgm:pt modelId="{163639D9-69D4-46FC-B00D-804CF5917D8B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Discussion du panel</a:t>
          </a:r>
          <a:endParaRPr lang="fr-FR" dirty="0">
            <a:solidFill>
              <a:schemeClr val="tx2"/>
            </a:solidFill>
          </a:endParaRPr>
        </a:p>
      </dgm:t>
    </dgm:pt>
    <dgm:pt modelId="{6E34E75F-947A-4C94-ADB4-BBFAECDEFF34}" type="parTrans" cxnId="{725E0786-A107-4ED5-A4E9-9DF6F286FA72}">
      <dgm:prSet/>
      <dgm:spPr/>
      <dgm:t>
        <a:bodyPr/>
        <a:lstStyle/>
        <a:p>
          <a:endParaRPr lang="fr-FR"/>
        </a:p>
      </dgm:t>
    </dgm:pt>
    <dgm:pt modelId="{A4389E91-C48E-4D0E-8980-E958E2B6B901}" type="sibTrans" cxnId="{725E0786-A107-4ED5-A4E9-9DF6F286FA72}">
      <dgm:prSet/>
      <dgm:spPr/>
      <dgm:t>
        <a:bodyPr/>
        <a:lstStyle/>
        <a:p>
          <a:endParaRPr lang="fr-FR"/>
        </a:p>
      </dgm:t>
    </dgm:pt>
    <dgm:pt modelId="{55CDDD05-1518-439E-A42C-E6FECAE090A9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ESR</a:t>
          </a:r>
          <a:endParaRPr lang="fr-FR" dirty="0">
            <a:solidFill>
              <a:schemeClr val="tx2"/>
            </a:solidFill>
          </a:endParaRPr>
        </a:p>
      </dgm:t>
    </dgm:pt>
    <dgm:pt modelId="{DE2EEA80-08A8-41E3-9F03-DE6A5C420042}" type="parTrans" cxnId="{DE5E7901-F8AF-496B-84BB-DBD9BF4908E5}">
      <dgm:prSet/>
      <dgm:spPr/>
      <dgm:t>
        <a:bodyPr/>
        <a:lstStyle/>
        <a:p>
          <a:endParaRPr lang="fr-FR"/>
        </a:p>
      </dgm:t>
    </dgm:pt>
    <dgm:pt modelId="{FFD2DFD7-8531-4EA7-9C98-A2B086F73B0C}" type="sibTrans" cxnId="{DE5E7901-F8AF-496B-84BB-DBD9BF4908E5}">
      <dgm:prSet/>
      <dgm:spPr/>
      <dgm:t>
        <a:bodyPr/>
        <a:lstStyle/>
        <a:p>
          <a:endParaRPr lang="fr-FR"/>
        </a:p>
      </dgm:t>
    </dgm:pt>
    <dgm:pt modelId="{6E3CCD77-01FB-4C92-A8AD-F380136A0756}">
      <dgm:prSet phldrT="[Texte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Attribution aux experts</a:t>
          </a:r>
          <a:endParaRPr lang="fr-FR" dirty="0">
            <a:solidFill>
              <a:schemeClr val="tx2"/>
            </a:solidFill>
          </a:endParaRPr>
        </a:p>
      </dgm:t>
    </dgm:pt>
    <dgm:pt modelId="{A89A707A-FAB8-496C-8416-A82782A098BA}" type="parTrans" cxnId="{51440A0D-1BB4-42DA-9612-635491DD5348}">
      <dgm:prSet/>
      <dgm:spPr/>
      <dgm:t>
        <a:bodyPr/>
        <a:lstStyle/>
        <a:p>
          <a:endParaRPr lang="fr-FR"/>
        </a:p>
      </dgm:t>
    </dgm:pt>
    <dgm:pt modelId="{3529C565-8FC9-4D80-A101-F47ECE5E505A}" type="sibTrans" cxnId="{51440A0D-1BB4-42DA-9612-635491DD5348}">
      <dgm:prSet/>
      <dgm:spPr/>
      <dgm:t>
        <a:bodyPr/>
        <a:lstStyle/>
        <a:p>
          <a:endParaRPr lang="fr-FR"/>
        </a:p>
      </dgm:t>
    </dgm:pt>
    <dgm:pt modelId="{FE4947D3-355A-47D7-90B2-EE21153AA036}" type="pres">
      <dgm:prSet presAssocID="{39B41F5D-49AE-4D41-BE67-6BBE8BA1E000}" presName="Name0" presStyleCnt="0">
        <dgm:presLayoutVars>
          <dgm:dir/>
        </dgm:presLayoutVars>
      </dgm:prSet>
      <dgm:spPr/>
      <dgm:t>
        <a:bodyPr/>
        <a:lstStyle/>
        <a:p>
          <a:endParaRPr lang="fr-FR"/>
        </a:p>
      </dgm:t>
    </dgm:pt>
    <dgm:pt modelId="{2B1145D9-1A77-46BE-92B3-DAA2C4B0A2E1}" type="pres">
      <dgm:prSet presAssocID="{12E36228-6246-471D-8EE7-21C64767FBF1}" presName="parComposite" presStyleCnt="0"/>
      <dgm:spPr/>
    </dgm:pt>
    <dgm:pt modelId="{760194C4-6144-4A1A-9C85-D03D2403D2E9}" type="pres">
      <dgm:prSet presAssocID="{12E36228-6246-471D-8EE7-21C64767FBF1}" presName="parBigCircle" presStyleLbl="node0" presStyleIdx="0" presStyleCnt="3"/>
      <dgm:spPr/>
    </dgm:pt>
    <dgm:pt modelId="{8BB5D5F2-AB22-405C-87CF-CDF74FEAFC50}" type="pres">
      <dgm:prSet presAssocID="{12E36228-6246-471D-8EE7-21C64767FBF1}" presName="parTx" presStyleLbl="revTx" presStyleIdx="0" presStyleCnt="13"/>
      <dgm:spPr/>
      <dgm:t>
        <a:bodyPr/>
        <a:lstStyle/>
        <a:p>
          <a:endParaRPr lang="fr-FR"/>
        </a:p>
      </dgm:t>
    </dgm:pt>
    <dgm:pt modelId="{EB5BF01D-4804-4D2D-85B7-B010858A636F}" type="pres">
      <dgm:prSet presAssocID="{12E36228-6246-471D-8EE7-21C64767FBF1}" presName="bSpace" presStyleCnt="0"/>
      <dgm:spPr/>
    </dgm:pt>
    <dgm:pt modelId="{B4E89456-1A35-4B95-8E78-DF6F2ACF27CC}" type="pres">
      <dgm:prSet presAssocID="{12E36228-6246-471D-8EE7-21C64767FBF1}" presName="parBackupNorm" presStyleCnt="0"/>
      <dgm:spPr/>
    </dgm:pt>
    <dgm:pt modelId="{01BC7A4F-F061-4EA2-B6E0-2F10A162E637}" type="pres">
      <dgm:prSet presAssocID="{FBD0501A-C5A1-4FA0-9B2A-E8DF5A85E9C1}" presName="parSpace" presStyleCnt="0"/>
      <dgm:spPr/>
    </dgm:pt>
    <dgm:pt modelId="{3488724D-F07B-4BB5-B54A-17EEC5C23601}" type="pres">
      <dgm:prSet presAssocID="{1304F1D7-EFFF-402B-B806-F380D7248AE3}" presName="desBackupLeftNorm" presStyleCnt="0"/>
      <dgm:spPr/>
    </dgm:pt>
    <dgm:pt modelId="{0CCB24AC-44A1-4398-88D6-E4546FEEEA71}" type="pres">
      <dgm:prSet presAssocID="{1304F1D7-EFFF-402B-B806-F380D7248AE3}" presName="desComposite" presStyleCnt="0"/>
      <dgm:spPr/>
    </dgm:pt>
    <dgm:pt modelId="{3A357822-A503-4ABE-9182-50F3206759BD}" type="pres">
      <dgm:prSet presAssocID="{1304F1D7-EFFF-402B-B806-F380D7248AE3}" presName="desCircle" presStyleLbl="node1" presStyleIdx="0" presStyleCnt="5" custLinFactNeighborX="8471" custLinFactNeighborY="11576"/>
      <dgm:spPr/>
    </dgm:pt>
    <dgm:pt modelId="{866B8A9F-F823-4F35-B138-3A35B7C884A4}" type="pres">
      <dgm:prSet presAssocID="{1304F1D7-EFFF-402B-B806-F380D7248AE3}" presName="chTx" presStyleLbl="revTx" presStyleIdx="1" presStyleCnt="13"/>
      <dgm:spPr/>
      <dgm:t>
        <a:bodyPr/>
        <a:lstStyle/>
        <a:p>
          <a:endParaRPr lang="fr-FR"/>
        </a:p>
      </dgm:t>
    </dgm:pt>
    <dgm:pt modelId="{CBA18470-F634-432A-BE86-7B3773059C38}" type="pres">
      <dgm:prSet presAssocID="{1304F1D7-EFFF-402B-B806-F380D7248AE3}" presName="desTx" presStyleLbl="revTx" presStyleIdx="2" presStyleCnt="13">
        <dgm:presLayoutVars>
          <dgm:bulletEnabled val="1"/>
        </dgm:presLayoutVars>
      </dgm:prSet>
      <dgm:spPr/>
    </dgm:pt>
    <dgm:pt modelId="{38F7E8CB-24B7-46FA-9006-2A4557C27977}" type="pres">
      <dgm:prSet presAssocID="{1304F1D7-EFFF-402B-B806-F380D7248AE3}" presName="desBackupRightNorm" presStyleCnt="0"/>
      <dgm:spPr/>
    </dgm:pt>
    <dgm:pt modelId="{61DFEB2B-E8D3-4C3D-B557-E7B91DB863D2}" type="pres">
      <dgm:prSet presAssocID="{7592077F-FEA2-4BF3-A5F9-C7E6350AAACD}" presName="desSpace" presStyleCnt="0"/>
      <dgm:spPr/>
    </dgm:pt>
    <dgm:pt modelId="{F497B215-1BAC-424E-AB7E-A375E08CD5BF}" type="pres">
      <dgm:prSet presAssocID="{6E3CCD77-01FB-4C92-A8AD-F380136A0756}" presName="desBackupLeftNorm" presStyleCnt="0"/>
      <dgm:spPr/>
    </dgm:pt>
    <dgm:pt modelId="{09BF0FB3-2D0D-4936-AC63-C720CBED7115}" type="pres">
      <dgm:prSet presAssocID="{6E3CCD77-01FB-4C92-A8AD-F380136A0756}" presName="desComposite" presStyleCnt="0"/>
      <dgm:spPr/>
    </dgm:pt>
    <dgm:pt modelId="{B89734BD-6133-4482-AC20-D60DC5C9CB01}" type="pres">
      <dgm:prSet presAssocID="{6E3CCD77-01FB-4C92-A8AD-F380136A0756}" presName="desCircle" presStyleLbl="node1" presStyleIdx="1" presStyleCnt="5"/>
      <dgm:spPr/>
    </dgm:pt>
    <dgm:pt modelId="{9125895B-D008-4196-A482-018B4E1B180D}" type="pres">
      <dgm:prSet presAssocID="{6E3CCD77-01FB-4C92-A8AD-F380136A0756}" presName="chTx" presStyleLbl="revTx" presStyleIdx="3" presStyleCnt="13"/>
      <dgm:spPr/>
      <dgm:t>
        <a:bodyPr/>
        <a:lstStyle/>
        <a:p>
          <a:endParaRPr lang="fr-FR"/>
        </a:p>
      </dgm:t>
    </dgm:pt>
    <dgm:pt modelId="{0F3B1394-EDFE-4EBF-90F8-BC0E5C6E5000}" type="pres">
      <dgm:prSet presAssocID="{6E3CCD77-01FB-4C92-A8AD-F380136A0756}" presName="desTx" presStyleLbl="revTx" presStyleIdx="4" presStyleCnt="13">
        <dgm:presLayoutVars>
          <dgm:bulletEnabled val="1"/>
        </dgm:presLayoutVars>
      </dgm:prSet>
      <dgm:spPr/>
    </dgm:pt>
    <dgm:pt modelId="{73A27762-8092-479A-9F72-30CC0332F967}" type="pres">
      <dgm:prSet presAssocID="{6E3CCD77-01FB-4C92-A8AD-F380136A0756}" presName="desBackupRightNorm" presStyleCnt="0"/>
      <dgm:spPr/>
    </dgm:pt>
    <dgm:pt modelId="{247AD123-BC26-4593-B591-F8FB9C5246FC}" type="pres">
      <dgm:prSet presAssocID="{3529C565-8FC9-4D80-A101-F47ECE5E505A}" presName="desSpace" presStyleCnt="0"/>
      <dgm:spPr/>
    </dgm:pt>
    <dgm:pt modelId="{0E56B06E-35A5-4D6C-9070-2A1FA42FC2CA}" type="pres">
      <dgm:prSet presAssocID="{5609F0BC-288E-4E9A-ACEC-FDCC35FAF644}" presName="parComposite" presStyleCnt="0"/>
      <dgm:spPr/>
    </dgm:pt>
    <dgm:pt modelId="{E498AFC3-B060-4357-8934-F80830B6774C}" type="pres">
      <dgm:prSet presAssocID="{5609F0BC-288E-4E9A-ACEC-FDCC35FAF644}" presName="parBigCircle" presStyleLbl="node0" presStyleIdx="1" presStyleCnt="3"/>
      <dgm:spPr/>
    </dgm:pt>
    <dgm:pt modelId="{5376CE2E-2708-4AC0-B804-BB3ADC3E9C20}" type="pres">
      <dgm:prSet presAssocID="{5609F0BC-288E-4E9A-ACEC-FDCC35FAF644}" presName="parTx" presStyleLbl="revTx" presStyleIdx="5" presStyleCnt="13"/>
      <dgm:spPr/>
      <dgm:t>
        <a:bodyPr/>
        <a:lstStyle/>
        <a:p>
          <a:endParaRPr lang="fr-FR"/>
        </a:p>
      </dgm:t>
    </dgm:pt>
    <dgm:pt modelId="{C9E62E51-F44A-4BE2-B47B-4F84CA702594}" type="pres">
      <dgm:prSet presAssocID="{5609F0BC-288E-4E9A-ACEC-FDCC35FAF644}" presName="bSpace" presStyleCnt="0"/>
      <dgm:spPr/>
    </dgm:pt>
    <dgm:pt modelId="{FD66D217-0630-4F4B-B546-7DF4506B1087}" type="pres">
      <dgm:prSet presAssocID="{5609F0BC-288E-4E9A-ACEC-FDCC35FAF644}" presName="parBackupNorm" presStyleCnt="0"/>
      <dgm:spPr/>
    </dgm:pt>
    <dgm:pt modelId="{493C7D83-467E-405B-9345-D0A8F29FFC41}" type="pres">
      <dgm:prSet presAssocID="{748A206C-AB12-47D4-A8F7-F6899AB411AC}" presName="parSpace" presStyleCnt="0"/>
      <dgm:spPr/>
    </dgm:pt>
    <dgm:pt modelId="{80DA785A-647A-4C57-ADFF-ECE1768DBDCA}" type="pres">
      <dgm:prSet presAssocID="{9B8FE0C9-3CE0-4B74-A132-3A02DEBB7F68}" presName="desBackupLeftNorm" presStyleCnt="0"/>
      <dgm:spPr/>
    </dgm:pt>
    <dgm:pt modelId="{E6FC91B1-8950-46F7-AF6D-32EBF9B6E1C2}" type="pres">
      <dgm:prSet presAssocID="{9B8FE0C9-3CE0-4B74-A132-3A02DEBB7F68}" presName="desComposite" presStyleCnt="0"/>
      <dgm:spPr/>
    </dgm:pt>
    <dgm:pt modelId="{4D5D31DD-BF3B-4B11-90D6-E59155DD86A0}" type="pres">
      <dgm:prSet presAssocID="{9B8FE0C9-3CE0-4B74-A132-3A02DEBB7F68}" presName="desCircle" presStyleLbl="node1" presStyleIdx="2" presStyleCnt="5"/>
      <dgm:spPr/>
    </dgm:pt>
    <dgm:pt modelId="{81E6B669-F5CD-41A6-8C14-1AC1568B7E2B}" type="pres">
      <dgm:prSet presAssocID="{9B8FE0C9-3CE0-4B74-A132-3A02DEBB7F68}" presName="chTx" presStyleLbl="revTx" presStyleIdx="6" presStyleCnt="13"/>
      <dgm:spPr/>
      <dgm:t>
        <a:bodyPr/>
        <a:lstStyle/>
        <a:p>
          <a:endParaRPr lang="fr-FR"/>
        </a:p>
      </dgm:t>
    </dgm:pt>
    <dgm:pt modelId="{E9BC1C6E-CB99-4F61-B1F3-E64E1E7A7643}" type="pres">
      <dgm:prSet presAssocID="{9B8FE0C9-3CE0-4B74-A132-3A02DEBB7F68}" presName="desTx" presStyleLbl="revTx" presStyleIdx="7" presStyleCnt="13">
        <dgm:presLayoutVars>
          <dgm:bulletEnabled val="1"/>
        </dgm:presLayoutVars>
      </dgm:prSet>
      <dgm:spPr/>
    </dgm:pt>
    <dgm:pt modelId="{27EDF741-2AF0-4AF2-A6D6-E3F18465A58C}" type="pres">
      <dgm:prSet presAssocID="{9B8FE0C9-3CE0-4B74-A132-3A02DEBB7F68}" presName="desBackupRightNorm" presStyleCnt="0"/>
      <dgm:spPr/>
    </dgm:pt>
    <dgm:pt modelId="{7F03BF70-888F-4676-9D06-AFE635412220}" type="pres">
      <dgm:prSet presAssocID="{BB1516C5-75DD-4AD4-87E5-5FF4EC1B7A4C}" presName="desSpace" presStyleCnt="0"/>
      <dgm:spPr/>
    </dgm:pt>
    <dgm:pt modelId="{A751BC02-8FFD-4072-B326-8482F03C213F}" type="pres">
      <dgm:prSet presAssocID="{962EE6EE-473C-4331-87CB-04BD938D7D96}" presName="desBackupLeftNorm" presStyleCnt="0"/>
      <dgm:spPr/>
    </dgm:pt>
    <dgm:pt modelId="{255270C4-C373-4B96-8389-33DB917DA5A5}" type="pres">
      <dgm:prSet presAssocID="{962EE6EE-473C-4331-87CB-04BD938D7D96}" presName="desComposite" presStyleCnt="0"/>
      <dgm:spPr/>
    </dgm:pt>
    <dgm:pt modelId="{4234132E-1003-4A8B-8A75-5888CF377D82}" type="pres">
      <dgm:prSet presAssocID="{962EE6EE-473C-4331-87CB-04BD938D7D96}" presName="desCircle" presStyleLbl="node1" presStyleIdx="3" presStyleCnt="5"/>
      <dgm:spPr/>
    </dgm:pt>
    <dgm:pt modelId="{DAF6EE0E-FF8A-4B99-A2AF-B12296BFABE7}" type="pres">
      <dgm:prSet presAssocID="{962EE6EE-473C-4331-87CB-04BD938D7D96}" presName="chTx" presStyleLbl="revTx" presStyleIdx="8" presStyleCnt="13"/>
      <dgm:spPr/>
      <dgm:t>
        <a:bodyPr/>
        <a:lstStyle/>
        <a:p>
          <a:endParaRPr lang="fr-FR"/>
        </a:p>
      </dgm:t>
    </dgm:pt>
    <dgm:pt modelId="{8AB84D26-6500-4FD1-9CFE-B8D00727F1A0}" type="pres">
      <dgm:prSet presAssocID="{962EE6EE-473C-4331-87CB-04BD938D7D96}" presName="desTx" presStyleLbl="revTx" presStyleIdx="9" presStyleCnt="13">
        <dgm:presLayoutVars>
          <dgm:bulletEnabled val="1"/>
        </dgm:presLayoutVars>
      </dgm:prSet>
      <dgm:spPr/>
    </dgm:pt>
    <dgm:pt modelId="{75F14510-494D-440A-A2C9-2D203C5318F1}" type="pres">
      <dgm:prSet presAssocID="{962EE6EE-473C-4331-87CB-04BD938D7D96}" presName="desBackupRightNorm" presStyleCnt="0"/>
      <dgm:spPr/>
    </dgm:pt>
    <dgm:pt modelId="{86388F08-5756-4F46-817E-5E0D0703B02C}" type="pres">
      <dgm:prSet presAssocID="{801537F2-0EA4-4CE9-A432-FC0FB155C632}" presName="desSpace" presStyleCnt="0"/>
      <dgm:spPr/>
    </dgm:pt>
    <dgm:pt modelId="{2575B5C0-24A2-4687-9310-F702ADAC5982}" type="pres">
      <dgm:prSet presAssocID="{163639D9-69D4-46FC-B00D-804CF5917D8B}" presName="parComposite" presStyleCnt="0"/>
      <dgm:spPr/>
    </dgm:pt>
    <dgm:pt modelId="{2B7F9CDA-CB6D-4392-BCB0-ED8678605873}" type="pres">
      <dgm:prSet presAssocID="{163639D9-69D4-46FC-B00D-804CF5917D8B}" presName="parBigCircle" presStyleLbl="node0" presStyleIdx="2" presStyleCnt="3"/>
      <dgm:spPr/>
    </dgm:pt>
    <dgm:pt modelId="{13B80F8B-0C32-417D-A40A-B2F8CE3311AA}" type="pres">
      <dgm:prSet presAssocID="{163639D9-69D4-46FC-B00D-804CF5917D8B}" presName="parTx" presStyleLbl="revTx" presStyleIdx="10" presStyleCnt="13"/>
      <dgm:spPr/>
      <dgm:t>
        <a:bodyPr/>
        <a:lstStyle/>
        <a:p>
          <a:endParaRPr lang="fr-FR"/>
        </a:p>
      </dgm:t>
    </dgm:pt>
    <dgm:pt modelId="{5C10A734-43D7-4C7C-A581-7E22271AF811}" type="pres">
      <dgm:prSet presAssocID="{163639D9-69D4-46FC-B00D-804CF5917D8B}" presName="bSpace" presStyleCnt="0"/>
      <dgm:spPr/>
    </dgm:pt>
    <dgm:pt modelId="{733DE8B4-38D7-47F8-8931-44DF010F1198}" type="pres">
      <dgm:prSet presAssocID="{163639D9-69D4-46FC-B00D-804CF5917D8B}" presName="parBackupNorm" presStyleCnt="0"/>
      <dgm:spPr/>
    </dgm:pt>
    <dgm:pt modelId="{0E6B40EB-161E-438D-A674-2DC7FB4F6D2E}" type="pres">
      <dgm:prSet presAssocID="{A4389E91-C48E-4D0E-8980-E958E2B6B901}" presName="parSpace" presStyleCnt="0"/>
      <dgm:spPr/>
    </dgm:pt>
    <dgm:pt modelId="{8DBDA477-A93B-4D2F-B250-63DEF523E5A7}" type="pres">
      <dgm:prSet presAssocID="{55CDDD05-1518-439E-A42C-E6FECAE090A9}" presName="desBackupLeftNorm" presStyleCnt="0"/>
      <dgm:spPr/>
    </dgm:pt>
    <dgm:pt modelId="{0C9BFDEE-D080-49FD-A857-46561E9386E6}" type="pres">
      <dgm:prSet presAssocID="{55CDDD05-1518-439E-A42C-E6FECAE090A9}" presName="desComposite" presStyleCnt="0"/>
      <dgm:spPr/>
    </dgm:pt>
    <dgm:pt modelId="{E79E0372-0FC5-4B00-9DEC-B9D34C43E91B}" type="pres">
      <dgm:prSet presAssocID="{55CDDD05-1518-439E-A42C-E6FECAE090A9}" presName="desCircle" presStyleLbl="node1" presStyleIdx="4" presStyleCnt="5"/>
      <dgm:spPr/>
    </dgm:pt>
    <dgm:pt modelId="{459828E4-E214-4963-BA98-B6679D8D33DB}" type="pres">
      <dgm:prSet presAssocID="{55CDDD05-1518-439E-A42C-E6FECAE090A9}" presName="chTx" presStyleLbl="revTx" presStyleIdx="11" presStyleCnt="13"/>
      <dgm:spPr/>
      <dgm:t>
        <a:bodyPr/>
        <a:lstStyle/>
        <a:p>
          <a:endParaRPr lang="fr-FR"/>
        </a:p>
      </dgm:t>
    </dgm:pt>
    <dgm:pt modelId="{4BF1AB0E-F68D-4097-8036-D689B7F42676}" type="pres">
      <dgm:prSet presAssocID="{55CDDD05-1518-439E-A42C-E6FECAE090A9}" presName="desTx" presStyleLbl="revTx" presStyleIdx="12" presStyleCnt="13">
        <dgm:presLayoutVars>
          <dgm:bulletEnabled val="1"/>
        </dgm:presLayoutVars>
      </dgm:prSet>
      <dgm:spPr/>
    </dgm:pt>
    <dgm:pt modelId="{E6D93BF0-8E5A-4D3C-9AC1-D9D91490F73F}" type="pres">
      <dgm:prSet presAssocID="{55CDDD05-1518-439E-A42C-E6FECAE090A9}" presName="desBackupRightNorm" presStyleCnt="0"/>
      <dgm:spPr/>
    </dgm:pt>
    <dgm:pt modelId="{275CF3D5-7FCF-4FD4-9E33-F53BD4EB7E93}" type="pres">
      <dgm:prSet presAssocID="{FFD2DFD7-8531-4EA7-9C98-A2B086F73B0C}" presName="desSpace" presStyleCnt="0"/>
      <dgm:spPr/>
    </dgm:pt>
  </dgm:ptLst>
  <dgm:cxnLst>
    <dgm:cxn modelId="{DE5E7901-F8AF-496B-84BB-DBD9BF4908E5}" srcId="{163639D9-69D4-46FC-B00D-804CF5917D8B}" destId="{55CDDD05-1518-439E-A42C-E6FECAE090A9}" srcOrd="0" destOrd="0" parTransId="{DE2EEA80-08A8-41E3-9F03-DE6A5C420042}" sibTransId="{FFD2DFD7-8531-4EA7-9C98-A2B086F73B0C}"/>
    <dgm:cxn modelId="{10E6032C-772F-4BE1-9182-5846F37863B2}" srcId="{5609F0BC-288E-4E9A-ACEC-FDCC35FAF644}" destId="{9B8FE0C9-3CE0-4B74-A132-3A02DEBB7F68}" srcOrd="0" destOrd="0" parTransId="{6BD22BC1-11AC-4138-B949-C4A1FFCCCB5E}" sibTransId="{BB1516C5-75DD-4AD4-87E5-5FF4EC1B7A4C}"/>
    <dgm:cxn modelId="{05A7CCF3-7C8E-7F46-984A-55698420FDF7}" type="presOf" srcId="{1304F1D7-EFFF-402B-B806-F380D7248AE3}" destId="{866B8A9F-F823-4F35-B138-3A35B7C884A4}" srcOrd="0" destOrd="0" presId="urn:microsoft.com/office/officeart/2008/layout/CircleAccentTimeline"/>
    <dgm:cxn modelId="{B0E783AF-A83B-4904-B87F-08FB775C24E1}" srcId="{5609F0BC-288E-4E9A-ACEC-FDCC35FAF644}" destId="{962EE6EE-473C-4331-87CB-04BD938D7D96}" srcOrd="1" destOrd="0" parTransId="{13875C04-17B7-4478-B103-90717F6EEC61}" sibTransId="{801537F2-0EA4-4CE9-A432-FC0FB155C632}"/>
    <dgm:cxn modelId="{51440A0D-1BB4-42DA-9612-635491DD5348}" srcId="{12E36228-6246-471D-8EE7-21C64767FBF1}" destId="{6E3CCD77-01FB-4C92-A8AD-F380136A0756}" srcOrd="1" destOrd="0" parTransId="{A89A707A-FAB8-496C-8416-A82782A098BA}" sibTransId="{3529C565-8FC9-4D80-A101-F47ECE5E505A}"/>
    <dgm:cxn modelId="{E9E5F41C-F356-1749-B816-107393C2A83A}" type="presOf" srcId="{55CDDD05-1518-439E-A42C-E6FECAE090A9}" destId="{459828E4-E214-4963-BA98-B6679D8D33DB}" srcOrd="0" destOrd="0" presId="urn:microsoft.com/office/officeart/2008/layout/CircleAccentTimeline"/>
    <dgm:cxn modelId="{F876AE64-7822-4410-B406-EA270CBA5E1F}" srcId="{39B41F5D-49AE-4D41-BE67-6BBE8BA1E000}" destId="{12E36228-6246-471D-8EE7-21C64767FBF1}" srcOrd="0" destOrd="0" parTransId="{4F3E042A-CE31-4FD8-9A25-C3E5D4304BF6}" sibTransId="{FBD0501A-C5A1-4FA0-9B2A-E8DF5A85E9C1}"/>
    <dgm:cxn modelId="{92717F65-FF00-BD47-96B2-5F40D8F4CD87}" type="presOf" srcId="{6E3CCD77-01FB-4C92-A8AD-F380136A0756}" destId="{9125895B-D008-4196-A482-018B4E1B180D}" srcOrd="0" destOrd="0" presId="urn:microsoft.com/office/officeart/2008/layout/CircleAccentTimeline"/>
    <dgm:cxn modelId="{29A21591-8F27-1C45-B8E5-AA0194FDFDFE}" type="presOf" srcId="{5609F0BC-288E-4E9A-ACEC-FDCC35FAF644}" destId="{5376CE2E-2708-4AC0-B804-BB3ADC3E9C20}" srcOrd="0" destOrd="0" presId="urn:microsoft.com/office/officeart/2008/layout/CircleAccentTimeline"/>
    <dgm:cxn modelId="{725E0786-A107-4ED5-A4E9-9DF6F286FA72}" srcId="{39B41F5D-49AE-4D41-BE67-6BBE8BA1E000}" destId="{163639D9-69D4-46FC-B00D-804CF5917D8B}" srcOrd="2" destOrd="0" parTransId="{6E34E75F-947A-4C94-ADB4-BBFAECDEFF34}" sibTransId="{A4389E91-C48E-4D0E-8980-E958E2B6B901}"/>
    <dgm:cxn modelId="{9E41F0E7-075B-FC46-8323-1267ABD48CC8}" type="presOf" srcId="{39B41F5D-49AE-4D41-BE67-6BBE8BA1E000}" destId="{FE4947D3-355A-47D7-90B2-EE21153AA036}" srcOrd="0" destOrd="0" presId="urn:microsoft.com/office/officeart/2008/layout/CircleAccentTimeline"/>
    <dgm:cxn modelId="{80D508E7-0592-BB4D-98F5-E3EFD7F97B5F}" type="presOf" srcId="{962EE6EE-473C-4331-87CB-04BD938D7D96}" destId="{DAF6EE0E-FF8A-4B99-A2AF-B12296BFABE7}" srcOrd="0" destOrd="0" presId="urn:microsoft.com/office/officeart/2008/layout/CircleAccentTimeline"/>
    <dgm:cxn modelId="{8AA942C5-B7FF-7E4B-9220-2AB379D29A80}" type="presOf" srcId="{12E36228-6246-471D-8EE7-21C64767FBF1}" destId="{8BB5D5F2-AB22-405C-87CF-CDF74FEAFC50}" srcOrd="0" destOrd="0" presId="urn:microsoft.com/office/officeart/2008/layout/CircleAccentTimeline"/>
    <dgm:cxn modelId="{AF5D0062-1DEB-4A84-AFAB-AEA2C255B4F0}" srcId="{12E36228-6246-471D-8EE7-21C64767FBF1}" destId="{1304F1D7-EFFF-402B-B806-F380D7248AE3}" srcOrd="0" destOrd="0" parTransId="{582801E6-9E4F-43CB-BD6D-22FBD1082491}" sibTransId="{7592077F-FEA2-4BF3-A5F9-C7E6350AAACD}"/>
    <dgm:cxn modelId="{35E2E044-B26F-D54A-88E2-133B68250371}" type="presOf" srcId="{163639D9-69D4-46FC-B00D-804CF5917D8B}" destId="{13B80F8B-0C32-417D-A40A-B2F8CE3311AA}" srcOrd="0" destOrd="0" presId="urn:microsoft.com/office/officeart/2008/layout/CircleAccentTimeline"/>
    <dgm:cxn modelId="{58E9E2AD-19A7-460C-9FF9-143FB4270E1A}" srcId="{39B41F5D-49AE-4D41-BE67-6BBE8BA1E000}" destId="{5609F0BC-288E-4E9A-ACEC-FDCC35FAF644}" srcOrd="1" destOrd="0" parTransId="{F683037B-7EB3-44C6-8C5E-FB6160D8A072}" sibTransId="{748A206C-AB12-47D4-A8F7-F6899AB411AC}"/>
    <dgm:cxn modelId="{7CAEC2F7-98E2-BC4F-AA3C-C9A98E7EA1D5}" type="presOf" srcId="{9B8FE0C9-3CE0-4B74-A132-3A02DEBB7F68}" destId="{81E6B669-F5CD-41A6-8C14-1AC1568B7E2B}" srcOrd="0" destOrd="0" presId="urn:microsoft.com/office/officeart/2008/layout/CircleAccentTimeline"/>
    <dgm:cxn modelId="{08CE76F4-5921-8742-8220-5037AB568E74}" type="presParOf" srcId="{FE4947D3-355A-47D7-90B2-EE21153AA036}" destId="{2B1145D9-1A77-46BE-92B3-DAA2C4B0A2E1}" srcOrd="0" destOrd="0" presId="urn:microsoft.com/office/officeart/2008/layout/CircleAccentTimeline"/>
    <dgm:cxn modelId="{E4B124A1-99CF-4244-920C-406835A0E4A0}" type="presParOf" srcId="{2B1145D9-1A77-46BE-92B3-DAA2C4B0A2E1}" destId="{760194C4-6144-4A1A-9C85-D03D2403D2E9}" srcOrd="0" destOrd="0" presId="urn:microsoft.com/office/officeart/2008/layout/CircleAccentTimeline"/>
    <dgm:cxn modelId="{FCA5B28B-96D8-4C4F-90EC-53A425215DC0}" type="presParOf" srcId="{2B1145D9-1A77-46BE-92B3-DAA2C4B0A2E1}" destId="{8BB5D5F2-AB22-405C-87CF-CDF74FEAFC50}" srcOrd="1" destOrd="0" presId="urn:microsoft.com/office/officeart/2008/layout/CircleAccentTimeline"/>
    <dgm:cxn modelId="{CE301254-49B6-1C44-A415-20D51CDC77EF}" type="presParOf" srcId="{2B1145D9-1A77-46BE-92B3-DAA2C4B0A2E1}" destId="{EB5BF01D-4804-4D2D-85B7-B010858A636F}" srcOrd="2" destOrd="0" presId="urn:microsoft.com/office/officeart/2008/layout/CircleAccentTimeline"/>
    <dgm:cxn modelId="{40DBD3BD-6034-814C-ABCE-DB1B34CAFC11}" type="presParOf" srcId="{FE4947D3-355A-47D7-90B2-EE21153AA036}" destId="{B4E89456-1A35-4B95-8E78-DF6F2ACF27CC}" srcOrd="1" destOrd="0" presId="urn:microsoft.com/office/officeart/2008/layout/CircleAccentTimeline"/>
    <dgm:cxn modelId="{85ED8750-C0DE-2042-8496-53B879013832}" type="presParOf" srcId="{FE4947D3-355A-47D7-90B2-EE21153AA036}" destId="{01BC7A4F-F061-4EA2-B6E0-2F10A162E637}" srcOrd="2" destOrd="0" presId="urn:microsoft.com/office/officeart/2008/layout/CircleAccentTimeline"/>
    <dgm:cxn modelId="{B9A69591-AA42-774A-A9C1-AC537D8326AB}" type="presParOf" srcId="{FE4947D3-355A-47D7-90B2-EE21153AA036}" destId="{3488724D-F07B-4BB5-B54A-17EEC5C23601}" srcOrd="3" destOrd="0" presId="urn:microsoft.com/office/officeart/2008/layout/CircleAccentTimeline"/>
    <dgm:cxn modelId="{C61C2DA4-83DA-F84E-BF49-C54464AAAF40}" type="presParOf" srcId="{FE4947D3-355A-47D7-90B2-EE21153AA036}" destId="{0CCB24AC-44A1-4398-88D6-E4546FEEEA71}" srcOrd="4" destOrd="0" presId="urn:microsoft.com/office/officeart/2008/layout/CircleAccentTimeline"/>
    <dgm:cxn modelId="{0DF27354-5819-4240-AB1A-4D3B022A90B5}" type="presParOf" srcId="{0CCB24AC-44A1-4398-88D6-E4546FEEEA71}" destId="{3A357822-A503-4ABE-9182-50F3206759BD}" srcOrd="0" destOrd="0" presId="urn:microsoft.com/office/officeart/2008/layout/CircleAccentTimeline"/>
    <dgm:cxn modelId="{FBB491EF-35EF-314E-91BB-4345DCAAF282}" type="presParOf" srcId="{0CCB24AC-44A1-4398-88D6-E4546FEEEA71}" destId="{866B8A9F-F823-4F35-B138-3A35B7C884A4}" srcOrd="1" destOrd="0" presId="urn:microsoft.com/office/officeart/2008/layout/CircleAccentTimeline"/>
    <dgm:cxn modelId="{BA7B53E5-181A-DF43-9F0F-458A6FF6DB3A}" type="presParOf" srcId="{0CCB24AC-44A1-4398-88D6-E4546FEEEA71}" destId="{CBA18470-F634-432A-BE86-7B3773059C38}" srcOrd="2" destOrd="0" presId="urn:microsoft.com/office/officeart/2008/layout/CircleAccentTimeline"/>
    <dgm:cxn modelId="{0F9D899C-20DF-8342-8332-ECB99F674329}" type="presParOf" srcId="{FE4947D3-355A-47D7-90B2-EE21153AA036}" destId="{38F7E8CB-24B7-46FA-9006-2A4557C27977}" srcOrd="5" destOrd="0" presId="urn:microsoft.com/office/officeart/2008/layout/CircleAccentTimeline"/>
    <dgm:cxn modelId="{373F1684-1C55-DC46-ADE6-5B15B0ED4B5F}" type="presParOf" srcId="{FE4947D3-355A-47D7-90B2-EE21153AA036}" destId="{61DFEB2B-E8D3-4C3D-B557-E7B91DB863D2}" srcOrd="6" destOrd="0" presId="urn:microsoft.com/office/officeart/2008/layout/CircleAccentTimeline"/>
    <dgm:cxn modelId="{485110F4-612B-CC4D-9BAB-4AACA838DC8A}" type="presParOf" srcId="{FE4947D3-355A-47D7-90B2-EE21153AA036}" destId="{F497B215-1BAC-424E-AB7E-A375E08CD5BF}" srcOrd="7" destOrd="0" presId="urn:microsoft.com/office/officeart/2008/layout/CircleAccentTimeline"/>
    <dgm:cxn modelId="{2EDA75D8-F149-A54B-8C0A-7CE22D3EFB28}" type="presParOf" srcId="{FE4947D3-355A-47D7-90B2-EE21153AA036}" destId="{09BF0FB3-2D0D-4936-AC63-C720CBED7115}" srcOrd="8" destOrd="0" presId="urn:microsoft.com/office/officeart/2008/layout/CircleAccentTimeline"/>
    <dgm:cxn modelId="{56771231-098C-D04A-8F68-E439CBDD0EB7}" type="presParOf" srcId="{09BF0FB3-2D0D-4936-AC63-C720CBED7115}" destId="{B89734BD-6133-4482-AC20-D60DC5C9CB01}" srcOrd="0" destOrd="0" presId="urn:microsoft.com/office/officeart/2008/layout/CircleAccentTimeline"/>
    <dgm:cxn modelId="{75D4EF3C-514E-6744-AABF-D2E5DB68D8B5}" type="presParOf" srcId="{09BF0FB3-2D0D-4936-AC63-C720CBED7115}" destId="{9125895B-D008-4196-A482-018B4E1B180D}" srcOrd="1" destOrd="0" presId="urn:microsoft.com/office/officeart/2008/layout/CircleAccentTimeline"/>
    <dgm:cxn modelId="{3E8E0565-6F80-724A-B701-EE93F13477B0}" type="presParOf" srcId="{09BF0FB3-2D0D-4936-AC63-C720CBED7115}" destId="{0F3B1394-EDFE-4EBF-90F8-BC0E5C6E5000}" srcOrd="2" destOrd="0" presId="urn:microsoft.com/office/officeart/2008/layout/CircleAccentTimeline"/>
    <dgm:cxn modelId="{C2E3AB5F-34A6-A840-B0BD-DE6B1927AED9}" type="presParOf" srcId="{FE4947D3-355A-47D7-90B2-EE21153AA036}" destId="{73A27762-8092-479A-9F72-30CC0332F967}" srcOrd="9" destOrd="0" presId="urn:microsoft.com/office/officeart/2008/layout/CircleAccentTimeline"/>
    <dgm:cxn modelId="{FD72DE36-A7B9-DC42-A348-188457B44492}" type="presParOf" srcId="{FE4947D3-355A-47D7-90B2-EE21153AA036}" destId="{247AD123-BC26-4593-B591-F8FB9C5246FC}" srcOrd="10" destOrd="0" presId="urn:microsoft.com/office/officeart/2008/layout/CircleAccentTimeline"/>
    <dgm:cxn modelId="{96CBDBBF-1CC2-5641-8A3B-FE4CE80BD7B0}" type="presParOf" srcId="{FE4947D3-355A-47D7-90B2-EE21153AA036}" destId="{0E56B06E-35A5-4D6C-9070-2A1FA42FC2CA}" srcOrd="11" destOrd="0" presId="urn:microsoft.com/office/officeart/2008/layout/CircleAccentTimeline"/>
    <dgm:cxn modelId="{A78EDE9E-37EE-1643-82B1-14D665F30EB6}" type="presParOf" srcId="{0E56B06E-35A5-4D6C-9070-2A1FA42FC2CA}" destId="{E498AFC3-B060-4357-8934-F80830B6774C}" srcOrd="0" destOrd="0" presId="urn:microsoft.com/office/officeart/2008/layout/CircleAccentTimeline"/>
    <dgm:cxn modelId="{C5FB797B-B43F-3844-A681-099287F0098A}" type="presParOf" srcId="{0E56B06E-35A5-4D6C-9070-2A1FA42FC2CA}" destId="{5376CE2E-2708-4AC0-B804-BB3ADC3E9C20}" srcOrd="1" destOrd="0" presId="urn:microsoft.com/office/officeart/2008/layout/CircleAccentTimeline"/>
    <dgm:cxn modelId="{45C5B4E3-E5F5-4E46-9FA0-CCEC0E0705CF}" type="presParOf" srcId="{0E56B06E-35A5-4D6C-9070-2A1FA42FC2CA}" destId="{C9E62E51-F44A-4BE2-B47B-4F84CA702594}" srcOrd="2" destOrd="0" presId="urn:microsoft.com/office/officeart/2008/layout/CircleAccentTimeline"/>
    <dgm:cxn modelId="{ACCAE2C2-CA3D-324C-BFF7-A85E4235D3BB}" type="presParOf" srcId="{FE4947D3-355A-47D7-90B2-EE21153AA036}" destId="{FD66D217-0630-4F4B-B546-7DF4506B1087}" srcOrd="12" destOrd="0" presId="urn:microsoft.com/office/officeart/2008/layout/CircleAccentTimeline"/>
    <dgm:cxn modelId="{DDB63510-0E6F-1C4F-8F1E-9330BBE278AF}" type="presParOf" srcId="{FE4947D3-355A-47D7-90B2-EE21153AA036}" destId="{493C7D83-467E-405B-9345-D0A8F29FFC41}" srcOrd="13" destOrd="0" presId="urn:microsoft.com/office/officeart/2008/layout/CircleAccentTimeline"/>
    <dgm:cxn modelId="{D002411F-50A2-BF49-B872-150E3F9BCC9D}" type="presParOf" srcId="{FE4947D3-355A-47D7-90B2-EE21153AA036}" destId="{80DA785A-647A-4C57-ADFF-ECE1768DBDCA}" srcOrd="14" destOrd="0" presId="urn:microsoft.com/office/officeart/2008/layout/CircleAccentTimeline"/>
    <dgm:cxn modelId="{BE45C2A9-4E69-5B45-9BD9-AE52065C327F}" type="presParOf" srcId="{FE4947D3-355A-47D7-90B2-EE21153AA036}" destId="{E6FC91B1-8950-46F7-AF6D-32EBF9B6E1C2}" srcOrd="15" destOrd="0" presId="urn:microsoft.com/office/officeart/2008/layout/CircleAccentTimeline"/>
    <dgm:cxn modelId="{008C792C-CA52-4F4D-AC76-608B1D6985E1}" type="presParOf" srcId="{E6FC91B1-8950-46F7-AF6D-32EBF9B6E1C2}" destId="{4D5D31DD-BF3B-4B11-90D6-E59155DD86A0}" srcOrd="0" destOrd="0" presId="urn:microsoft.com/office/officeart/2008/layout/CircleAccentTimeline"/>
    <dgm:cxn modelId="{B238BDC5-ECBE-6E45-9652-E88AA8D5C357}" type="presParOf" srcId="{E6FC91B1-8950-46F7-AF6D-32EBF9B6E1C2}" destId="{81E6B669-F5CD-41A6-8C14-1AC1568B7E2B}" srcOrd="1" destOrd="0" presId="urn:microsoft.com/office/officeart/2008/layout/CircleAccentTimeline"/>
    <dgm:cxn modelId="{4C011B93-956F-F943-9A3B-D75217E5D012}" type="presParOf" srcId="{E6FC91B1-8950-46F7-AF6D-32EBF9B6E1C2}" destId="{E9BC1C6E-CB99-4F61-B1F3-E64E1E7A7643}" srcOrd="2" destOrd="0" presId="urn:microsoft.com/office/officeart/2008/layout/CircleAccentTimeline"/>
    <dgm:cxn modelId="{240A296F-81FE-9843-B591-B284D09A4BAC}" type="presParOf" srcId="{FE4947D3-355A-47D7-90B2-EE21153AA036}" destId="{27EDF741-2AF0-4AF2-A6D6-E3F18465A58C}" srcOrd="16" destOrd="0" presId="urn:microsoft.com/office/officeart/2008/layout/CircleAccentTimeline"/>
    <dgm:cxn modelId="{9A76ADAE-6415-6F4E-AB37-E19578769B8B}" type="presParOf" srcId="{FE4947D3-355A-47D7-90B2-EE21153AA036}" destId="{7F03BF70-888F-4676-9D06-AFE635412220}" srcOrd="17" destOrd="0" presId="urn:microsoft.com/office/officeart/2008/layout/CircleAccentTimeline"/>
    <dgm:cxn modelId="{C121F11B-23E5-254D-A2B4-A1B454224D1B}" type="presParOf" srcId="{FE4947D3-355A-47D7-90B2-EE21153AA036}" destId="{A751BC02-8FFD-4072-B326-8482F03C213F}" srcOrd="18" destOrd="0" presId="urn:microsoft.com/office/officeart/2008/layout/CircleAccentTimeline"/>
    <dgm:cxn modelId="{B0706EF5-C1D2-1F43-B031-A0C9F0441D0F}" type="presParOf" srcId="{FE4947D3-355A-47D7-90B2-EE21153AA036}" destId="{255270C4-C373-4B96-8389-33DB917DA5A5}" srcOrd="19" destOrd="0" presId="urn:microsoft.com/office/officeart/2008/layout/CircleAccentTimeline"/>
    <dgm:cxn modelId="{CABCDF88-4D5A-944D-ABC3-A312EF70A1FB}" type="presParOf" srcId="{255270C4-C373-4B96-8389-33DB917DA5A5}" destId="{4234132E-1003-4A8B-8A75-5888CF377D82}" srcOrd="0" destOrd="0" presId="urn:microsoft.com/office/officeart/2008/layout/CircleAccentTimeline"/>
    <dgm:cxn modelId="{46BB8CE0-81EA-D64B-B1F1-81E0CADAB918}" type="presParOf" srcId="{255270C4-C373-4B96-8389-33DB917DA5A5}" destId="{DAF6EE0E-FF8A-4B99-A2AF-B12296BFABE7}" srcOrd="1" destOrd="0" presId="urn:microsoft.com/office/officeart/2008/layout/CircleAccentTimeline"/>
    <dgm:cxn modelId="{924B90AD-64BE-D740-BBD4-83EC562EF5A6}" type="presParOf" srcId="{255270C4-C373-4B96-8389-33DB917DA5A5}" destId="{8AB84D26-6500-4FD1-9CFE-B8D00727F1A0}" srcOrd="2" destOrd="0" presId="urn:microsoft.com/office/officeart/2008/layout/CircleAccentTimeline"/>
    <dgm:cxn modelId="{0D6497A6-A091-0140-8FE5-8D02F9AD7FC3}" type="presParOf" srcId="{FE4947D3-355A-47D7-90B2-EE21153AA036}" destId="{75F14510-494D-440A-A2C9-2D203C5318F1}" srcOrd="20" destOrd="0" presId="urn:microsoft.com/office/officeart/2008/layout/CircleAccentTimeline"/>
    <dgm:cxn modelId="{2B61B1DE-F885-B144-B199-A533D053CE38}" type="presParOf" srcId="{FE4947D3-355A-47D7-90B2-EE21153AA036}" destId="{86388F08-5756-4F46-817E-5E0D0703B02C}" srcOrd="21" destOrd="0" presId="urn:microsoft.com/office/officeart/2008/layout/CircleAccentTimeline"/>
    <dgm:cxn modelId="{B2358332-7853-464F-A00F-21628B9C148E}" type="presParOf" srcId="{FE4947D3-355A-47D7-90B2-EE21153AA036}" destId="{2575B5C0-24A2-4687-9310-F702ADAC5982}" srcOrd="22" destOrd="0" presId="urn:microsoft.com/office/officeart/2008/layout/CircleAccentTimeline"/>
    <dgm:cxn modelId="{642B7E53-BFB1-F74E-8DED-24FD19366DAC}" type="presParOf" srcId="{2575B5C0-24A2-4687-9310-F702ADAC5982}" destId="{2B7F9CDA-CB6D-4392-BCB0-ED8678605873}" srcOrd="0" destOrd="0" presId="urn:microsoft.com/office/officeart/2008/layout/CircleAccentTimeline"/>
    <dgm:cxn modelId="{0D5ABFE1-97FF-BE43-B4E8-36AFBB0A8D4C}" type="presParOf" srcId="{2575B5C0-24A2-4687-9310-F702ADAC5982}" destId="{13B80F8B-0C32-417D-A40A-B2F8CE3311AA}" srcOrd="1" destOrd="0" presId="urn:microsoft.com/office/officeart/2008/layout/CircleAccentTimeline"/>
    <dgm:cxn modelId="{240C5E17-7BAE-4B43-828D-DB910F35043C}" type="presParOf" srcId="{2575B5C0-24A2-4687-9310-F702ADAC5982}" destId="{5C10A734-43D7-4C7C-A581-7E22271AF811}" srcOrd="2" destOrd="0" presId="urn:microsoft.com/office/officeart/2008/layout/CircleAccentTimeline"/>
    <dgm:cxn modelId="{96785F2E-647D-5745-B866-EAEDE182A6BB}" type="presParOf" srcId="{FE4947D3-355A-47D7-90B2-EE21153AA036}" destId="{733DE8B4-38D7-47F8-8931-44DF010F1198}" srcOrd="23" destOrd="0" presId="urn:microsoft.com/office/officeart/2008/layout/CircleAccentTimeline"/>
    <dgm:cxn modelId="{1EBCCA82-74AF-AC4F-A5D7-6597458A019D}" type="presParOf" srcId="{FE4947D3-355A-47D7-90B2-EE21153AA036}" destId="{0E6B40EB-161E-438D-A674-2DC7FB4F6D2E}" srcOrd="24" destOrd="0" presId="urn:microsoft.com/office/officeart/2008/layout/CircleAccentTimeline"/>
    <dgm:cxn modelId="{0AF80E08-C731-F643-8D44-91EA31277AF5}" type="presParOf" srcId="{FE4947D3-355A-47D7-90B2-EE21153AA036}" destId="{8DBDA477-A93B-4D2F-B250-63DEF523E5A7}" srcOrd="25" destOrd="0" presId="urn:microsoft.com/office/officeart/2008/layout/CircleAccentTimeline"/>
    <dgm:cxn modelId="{80B0237C-382D-374C-AFE0-DD9C4EB8BEE4}" type="presParOf" srcId="{FE4947D3-355A-47D7-90B2-EE21153AA036}" destId="{0C9BFDEE-D080-49FD-A857-46561E9386E6}" srcOrd="26" destOrd="0" presId="urn:microsoft.com/office/officeart/2008/layout/CircleAccentTimeline"/>
    <dgm:cxn modelId="{B80C5F97-8969-1841-B388-5C46EB53B062}" type="presParOf" srcId="{0C9BFDEE-D080-49FD-A857-46561E9386E6}" destId="{E79E0372-0FC5-4B00-9DEC-B9D34C43E91B}" srcOrd="0" destOrd="0" presId="urn:microsoft.com/office/officeart/2008/layout/CircleAccentTimeline"/>
    <dgm:cxn modelId="{4E8C3C56-04FA-9B4C-9D76-2FC9F2280BAE}" type="presParOf" srcId="{0C9BFDEE-D080-49FD-A857-46561E9386E6}" destId="{459828E4-E214-4963-BA98-B6679D8D33DB}" srcOrd="1" destOrd="0" presId="urn:microsoft.com/office/officeart/2008/layout/CircleAccentTimeline"/>
    <dgm:cxn modelId="{EC205BF7-9B98-7E42-82B5-04A4C5165EBE}" type="presParOf" srcId="{0C9BFDEE-D080-49FD-A857-46561E9386E6}" destId="{4BF1AB0E-F68D-4097-8036-D689B7F42676}" srcOrd="2" destOrd="0" presId="urn:microsoft.com/office/officeart/2008/layout/CircleAccentTimeline"/>
    <dgm:cxn modelId="{DB72188E-FD5F-604D-874D-E97BFB8538C0}" type="presParOf" srcId="{FE4947D3-355A-47D7-90B2-EE21153AA036}" destId="{E6D93BF0-8E5A-4D3C-9AC1-D9D91490F73F}" srcOrd="27" destOrd="0" presId="urn:microsoft.com/office/officeart/2008/layout/CircleAccentTimeline"/>
    <dgm:cxn modelId="{224405DE-3956-AE4C-B12D-EA593686DD5A}" type="presParOf" srcId="{FE4947D3-355A-47D7-90B2-EE21153AA036}" destId="{275CF3D5-7FCF-4FD4-9E33-F53BD4EB7E93}" srcOrd="28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90493C-8896-4D8B-8679-599F5AD0030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787665E-2FFF-45C8-9668-8A152B96502A}">
      <dgm:prSet phldrT="[Texte]" custT="1"/>
      <dgm:spPr/>
      <dgm:t>
        <a:bodyPr/>
        <a:lstStyle/>
        <a:p>
          <a:r>
            <a:rPr lang="fr-FR" sz="1800" dirty="0" smtClean="0"/>
            <a:t>Réponse à un maximum de problématiques de l’appel et caractère multidisciplinaire</a:t>
          </a:r>
          <a:endParaRPr lang="fr-FR" sz="1800" dirty="0"/>
        </a:p>
      </dgm:t>
    </dgm:pt>
    <dgm:pt modelId="{3D0EBC43-A3E8-4852-B625-5A9254D80E20}" type="parTrans" cxnId="{8BCAE2C5-17B3-4974-B06D-24AB6E5C98B3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DB3B58AC-9826-4551-A609-6D13ADDB4A15}" type="sibTrans" cxnId="{8BCAE2C5-17B3-4974-B06D-24AB6E5C98B3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8CBEF303-4D5B-408F-A162-190B467291E0}">
      <dgm:prSet phldrT="[Texte]"/>
      <dgm:spPr/>
      <dgm:t>
        <a:bodyPr/>
        <a:lstStyle/>
        <a:p>
          <a:r>
            <a:rPr lang="fr-FR" smtClean="0"/>
            <a:t>Meilleure note pour la partie « Excellence », puis « Impact » : Partie « Impact » très importante pour faire la différence !</a:t>
          </a:r>
          <a:endParaRPr lang="fr-FR" dirty="0"/>
        </a:p>
      </dgm:t>
    </dgm:pt>
    <dgm:pt modelId="{2E64D69E-2B9A-46DD-8B8A-2B6A908FD6B9}" type="parTrans" cxnId="{AB2F356E-3FF3-4540-9681-DB1813D6981D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974238F3-349F-4185-B417-6130871F82AA}" type="sibTrans" cxnId="{AB2F356E-3FF3-4540-9681-DB1813D6981D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A4B33985-67E4-4A2B-9D9E-DEB409E616CF}">
      <dgm:prSet phldrT="[Texte]" custT="1"/>
      <dgm:spPr/>
      <dgm:t>
        <a:bodyPr/>
        <a:lstStyle/>
        <a:p>
          <a:r>
            <a:rPr lang="fr-FR" sz="1800" smtClean="0"/>
            <a:t>Budget PME</a:t>
          </a:r>
          <a:endParaRPr lang="fr-FR" sz="1800" dirty="0"/>
        </a:p>
      </dgm:t>
    </dgm:pt>
    <dgm:pt modelId="{28BB7744-FE4E-496D-A33E-AA9B666D6870}" type="parTrans" cxnId="{67E4957A-6D97-4FCE-8C3E-A8E5C1870D11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732FFB19-2148-45AC-9B5F-DD45C7475302}" type="sibTrans" cxnId="{67E4957A-6D97-4FCE-8C3E-A8E5C1870D11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7BF64351-F6DE-45A3-8421-8328932C9E57}">
      <dgm:prSet phldrT="[Texte]" custT="1"/>
      <dgm:spPr/>
      <dgm:t>
        <a:bodyPr/>
        <a:lstStyle/>
        <a:p>
          <a:r>
            <a:rPr lang="fr-FR" sz="1800" smtClean="0"/>
            <a:t>Equilibre Hommes/Femmes</a:t>
          </a:r>
          <a:endParaRPr lang="fr-FR" sz="1800" dirty="0"/>
        </a:p>
      </dgm:t>
    </dgm:pt>
    <dgm:pt modelId="{53FDE0D7-B5B2-47AF-B307-10872FA9A6F2}" type="parTrans" cxnId="{351C7AB2-D9DF-4AA0-ADB9-72A2AF6B1941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BF337063-AB21-4107-8820-A98BDC55FF27}" type="sibTrans" cxnId="{351C7AB2-D9DF-4AA0-ADB9-72A2AF6B1941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47190AEF-C63C-43E9-9823-28A15058BBBA}">
      <dgm:prSet phldrT="[Texte]" custT="1"/>
      <dgm:spPr/>
      <dgm:t>
        <a:bodyPr/>
        <a:lstStyle/>
        <a:p>
          <a:r>
            <a:rPr lang="fr-FR" sz="1700" smtClean="0"/>
            <a:t>Equilibre </a:t>
          </a:r>
          <a:r>
            <a:rPr lang="fr-FR" sz="1800" smtClean="0"/>
            <a:t>géographique</a:t>
          </a:r>
          <a:endParaRPr lang="fr-FR" sz="1700" dirty="0"/>
        </a:p>
      </dgm:t>
    </dgm:pt>
    <dgm:pt modelId="{B3C5A8CF-3534-4E10-B47E-550FD3446743}" type="parTrans" cxnId="{3E563EDF-F3B4-4AE1-B57A-22ED59C1B2FD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5A77BF88-38EE-4942-BC7F-AA816CAE5205}" type="sibTrans" cxnId="{3E563EDF-F3B4-4AE1-B57A-22ED59C1B2FD}">
      <dgm:prSet/>
      <dgm:spPr/>
      <dgm:t>
        <a:bodyPr/>
        <a:lstStyle/>
        <a:p>
          <a:endParaRPr lang="fr-FR">
            <a:solidFill>
              <a:schemeClr val="tx2"/>
            </a:solidFill>
          </a:endParaRPr>
        </a:p>
      </dgm:t>
    </dgm:pt>
    <dgm:pt modelId="{1DA413A3-C459-4354-BB62-DC0087E52C3E}" type="pres">
      <dgm:prSet presAssocID="{4890493C-8896-4D8B-8679-599F5AD0030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5B093AD0-A5F2-4C01-8CDF-5B9B5A74BB55}" type="pres">
      <dgm:prSet presAssocID="{4890493C-8896-4D8B-8679-599F5AD00308}" presName="Name1" presStyleCnt="0"/>
      <dgm:spPr/>
      <dgm:t>
        <a:bodyPr/>
        <a:lstStyle/>
        <a:p>
          <a:endParaRPr lang="fr-FR"/>
        </a:p>
      </dgm:t>
    </dgm:pt>
    <dgm:pt modelId="{F0B216F3-E779-453F-B7E8-9F6DC9469CB6}" type="pres">
      <dgm:prSet presAssocID="{4890493C-8896-4D8B-8679-599F5AD00308}" presName="cycle" presStyleCnt="0"/>
      <dgm:spPr/>
      <dgm:t>
        <a:bodyPr/>
        <a:lstStyle/>
        <a:p>
          <a:endParaRPr lang="fr-FR"/>
        </a:p>
      </dgm:t>
    </dgm:pt>
    <dgm:pt modelId="{944BEDA9-7B20-4FEC-897C-5DF61325EA6F}" type="pres">
      <dgm:prSet presAssocID="{4890493C-8896-4D8B-8679-599F5AD00308}" presName="srcNode" presStyleLbl="node1" presStyleIdx="0" presStyleCnt="5"/>
      <dgm:spPr/>
      <dgm:t>
        <a:bodyPr/>
        <a:lstStyle/>
        <a:p>
          <a:endParaRPr lang="fr-FR"/>
        </a:p>
      </dgm:t>
    </dgm:pt>
    <dgm:pt modelId="{229B861B-65C7-4E8A-A5E5-91AE2616FD51}" type="pres">
      <dgm:prSet presAssocID="{4890493C-8896-4D8B-8679-599F5AD00308}" presName="conn" presStyleLbl="parChTrans1D2" presStyleIdx="0" presStyleCnt="1"/>
      <dgm:spPr/>
      <dgm:t>
        <a:bodyPr/>
        <a:lstStyle/>
        <a:p>
          <a:endParaRPr lang="fr-FR"/>
        </a:p>
      </dgm:t>
    </dgm:pt>
    <dgm:pt modelId="{AC768442-198D-4698-9B72-54BAFC54CE9F}" type="pres">
      <dgm:prSet presAssocID="{4890493C-8896-4D8B-8679-599F5AD00308}" presName="extraNode" presStyleLbl="node1" presStyleIdx="0" presStyleCnt="5"/>
      <dgm:spPr/>
      <dgm:t>
        <a:bodyPr/>
        <a:lstStyle/>
        <a:p>
          <a:endParaRPr lang="fr-FR"/>
        </a:p>
      </dgm:t>
    </dgm:pt>
    <dgm:pt modelId="{0F906C02-F16D-498D-B563-67B5CF79FB24}" type="pres">
      <dgm:prSet presAssocID="{4890493C-8896-4D8B-8679-599F5AD00308}" presName="dstNode" presStyleLbl="node1" presStyleIdx="0" presStyleCnt="5"/>
      <dgm:spPr/>
      <dgm:t>
        <a:bodyPr/>
        <a:lstStyle/>
        <a:p>
          <a:endParaRPr lang="fr-FR"/>
        </a:p>
      </dgm:t>
    </dgm:pt>
    <dgm:pt modelId="{84BB7756-D755-4C3F-A0BB-8CBAB1FDCA7F}" type="pres">
      <dgm:prSet presAssocID="{3787665E-2FFF-45C8-9668-8A152B96502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4CF7C2-D456-4B4F-A78A-19E9219A9F9C}" type="pres">
      <dgm:prSet presAssocID="{3787665E-2FFF-45C8-9668-8A152B96502A}" presName="accent_1" presStyleCnt="0"/>
      <dgm:spPr/>
      <dgm:t>
        <a:bodyPr/>
        <a:lstStyle/>
        <a:p>
          <a:endParaRPr lang="fr-FR"/>
        </a:p>
      </dgm:t>
    </dgm:pt>
    <dgm:pt modelId="{E450CFBF-8044-4ABC-88CA-EF891F9C2EB2}" type="pres">
      <dgm:prSet presAssocID="{3787665E-2FFF-45C8-9668-8A152B96502A}" presName="accentRepeatNode" presStyleLbl="solidFgAcc1" presStyleIdx="0" presStyleCnt="5"/>
      <dgm:spPr/>
      <dgm:t>
        <a:bodyPr/>
        <a:lstStyle/>
        <a:p>
          <a:endParaRPr lang="fr-FR"/>
        </a:p>
      </dgm:t>
    </dgm:pt>
    <dgm:pt modelId="{A7255191-8D3F-4A26-9DE8-D67D136ABC47}" type="pres">
      <dgm:prSet presAssocID="{8CBEF303-4D5B-408F-A162-190B467291E0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9CE053-161A-4B43-AC31-1D273E8DCCC1}" type="pres">
      <dgm:prSet presAssocID="{8CBEF303-4D5B-408F-A162-190B467291E0}" presName="accent_2" presStyleCnt="0"/>
      <dgm:spPr/>
      <dgm:t>
        <a:bodyPr/>
        <a:lstStyle/>
        <a:p>
          <a:endParaRPr lang="fr-FR"/>
        </a:p>
      </dgm:t>
    </dgm:pt>
    <dgm:pt modelId="{F61CF450-CFD6-4F96-A49B-3629AE7FDEB1}" type="pres">
      <dgm:prSet presAssocID="{8CBEF303-4D5B-408F-A162-190B467291E0}" presName="accentRepeatNode" presStyleLbl="solidFgAcc1" presStyleIdx="1" presStyleCnt="5"/>
      <dgm:spPr/>
      <dgm:t>
        <a:bodyPr/>
        <a:lstStyle/>
        <a:p>
          <a:endParaRPr lang="fr-FR"/>
        </a:p>
      </dgm:t>
    </dgm:pt>
    <dgm:pt modelId="{15491D8D-A977-4490-AEF8-6E9647DB3054}" type="pres">
      <dgm:prSet presAssocID="{A4B33985-67E4-4A2B-9D9E-DEB409E616CF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870B46-7F18-40A0-A192-FB8F9D500804}" type="pres">
      <dgm:prSet presAssocID="{A4B33985-67E4-4A2B-9D9E-DEB409E616CF}" presName="accent_3" presStyleCnt="0"/>
      <dgm:spPr/>
      <dgm:t>
        <a:bodyPr/>
        <a:lstStyle/>
        <a:p>
          <a:endParaRPr lang="fr-FR"/>
        </a:p>
      </dgm:t>
    </dgm:pt>
    <dgm:pt modelId="{22BF3FFB-7894-4650-8E5E-857F23B3C4E4}" type="pres">
      <dgm:prSet presAssocID="{A4B33985-67E4-4A2B-9D9E-DEB409E616CF}" presName="accentRepeatNode" presStyleLbl="solidFgAcc1" presStyleIdx="2" presStyleCnt="5"/>
      <dgm:spPr/>
      <dgm:t>
        <a:bodyPr/>
        <a:lstStyle/>
        <a:p>
          <a:endParaRPr lang="fr-FR"/>
        </a:p>
      </dgm:t>
    </dgm:pt>
    <dgm:pt modelId="{777BC476-8C9B-4F8C-A75C-BC6F183FF5F0}" type="pres">
      <dgm:prSet presAssocID="{7BF64351-F6DE-45A3-8421-8328932C9E57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FE7453-DF16-4A85-925B-9541E956F6F5}" type="pres">
      <dgm:prSet presAssocID="{7BF64351-F6DE-45A3-8421-8328932C9E57}" presName="accent_4" presStyleCnt="0"/>
      <dgm:spPr/>
      <dgm:t>
        <a:bodyPr/>
        <a:lstStyle/>
        <a:p>
          <a:endParaRPr lang="fr-FR"/>
        </a:p>
      </dgm:t>
    </dgm:pt>
    <dgm:pt modelId="{868F2351-AFE5-413A-92E5-618423198E37}" type="pres">
      <dgm:prSet presAssocID="{7BF64351-F6DE-45A3-8421-8328932C9E57}" presName="accentRepeatNode" presStyleLbl="solidFgAcc1" presStyleIdx="3" presStyleCnt="5"/>
      <dgm:spPr/>
      <dgm:t>
        <a:bodyPr/>
        <a:lstStyle/>
        <a:p>
          <a:endParaRPr lang="fr-FR"/>
        </a:p>
      </dgm:t>
    </dgm:pt>
    <dgm:pt modelId="{E5D6B0F5-3F83-4B71-A270-2A71D732CFC9}" type="pres">
      <dgm:prSet presAssocID="{47190AEF-C63C-43E9-9823-28A15058BBB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64635A-4391-4C69-9AE9-31C313381087}" type="pres">
      <dgm:prSet presAssocID="{47190AEF-C63C-43E9-9823-28A15058BBBA}" presName="accent_5" presStyleCnt="0"/>
      <dgm:spPr/>
      <dgm:t>
        <a:bodyPr/>
        <a:lstStyle/>
        <a:p>
          <a:endParaRPr lang="fr-FR"/>
        </a:p>
      </dgm:t>
    </dgm:pt>
    <dgm:pt modelId="{A45432C4-4A15-4C37-9EB4-EE568214A747}" type="pres">
      <dgm:prSet presAssocID="{47190AEF-C63C-43E9-9823-28A15058BBBA}" presName="accentRepeatNode" presStyleLbl="solidFgAcc1" presStyleIdx="4" presStyleCnt="5"/>
      <dgm:spPr/>
      <dgm:t>
        <a:bodyPr/>
        <a:lstStyle/>
        <a:p>
          <a:endParaRPr lang="fr-FR"/>
        </a:p>
      </dgm:t>
    </dgm:pt>
  </dgm:ptLst>
  <dgm:cxnLst>
    <dgm:cxn modelId="{A1C3A976-6B70-E64A-BFF5-9FEBD19FE567}" type="presOf" srcId="{4890493C-8896-4D8B-8679-599F5AD00308}" destId="{1DA413A3-C459-4354-BB62-DC0087E52C3E}" srcOrd="0" destOrd="0" presId="urn:microsoft.com/office/officeart/2008/layout/VerticalCurvedList"/>
    <dgm:cxn modelId="{3270D1DE-C984-FA41-A8F3-79E719CD5173}" type="presOf" srcId="{3787665E-2FFF-45C8-9668-8A152B96502A}" destId="{84BB7756-D755-4C3F-A0BB-8CBAB1FDCA7F}" srcOrd="0" destOrd="0" presId="urn:microsoft.com/office/officeart/2008/layout/VerticalCurvedList"/>
    <dgm:cxn modelId="{8BCAE2C5-17B3-4974-B06D-24AB6E5C98B3}" srcId="{4890493C-8896-4D8B-8679-599F5AD00308}" destId="{3787665E-2FFF-45C8-9668-8A152B96502A}" srcOrd="0" destOrd="0" parTransId="{3D0EBC43-A3E8-4852-B625-5A9254D80E20}" sibTransId="{DB3B58AC-9826-4551-A609-6D13ADDB4A15}"/>
    <dgm:cxn modelId="{962BC8C1-4AFB-5743-B66B-E78805489C24}" type="presOf" srcId="{A4B33985-67E4-4A2B-9D9E-DEB409E616CF}" destId="{15491D8D-A977-4490-AEF8-6E9647DB3054}" srcOrd="0" destOrd="0" presId="urn:microsoft.com/office/officeart/2008/layout/VerticalCurvedList"/>
    <dgm:cxn modelId="{3E563EDF-F3B4-4AE1-B57A-22ED59C1B2FD}" srcId="{4890493C-8896-4D8B-8679-599F5AD00308}" destId="{47190AEF-C63C-43E9-9823-28A15058BBBA}" srcOrd="4" destOrd="0" parTransId="{B3C5A8CF-3534-4E10-B47E-550FD3446743}" sibTransId="{5A77BF88-38EE-4942-BC7F-AA816CAE5205}"/>
    <dgm:cxn modelId="{4571044D-E3A9-FF46-8A30-1A0A651C3A05}" type="presOf" srcId="{47190AEF-C63C-43E9-9823-28A15058BBBA}" destId="{E5D6B0F5-3F83-4B71-A270-2A71D732CFC9}" srcOrd="0" destOrd="0" presId="urn:microsoft.com/office/officeart/2008/layout/VerticalCurvedList"/>
    <dgm:cxn modelId="{351C7AB2-D9DF-4AA0-ADB9-72A2AF6B1941}" srcId="{4890493C-8896-4D8B-8679-599F5AD00308}" destId="{7BF64351-F6DE-45A3-8421-8328932C9E57}" srcOrd="3" destOrd="0" parTransId="{53FDE0D7-B5B2-47AF-B307-10872FA9A6F2}" sibTransId="{BF337063-AB21-4107-8820-A98BDC55FF27}"/>
    <dgm:cxn modelId="{B3586755-901B-194E-820C-637ABC5BC64E}" type="presOf" srcId="{DB3B58AC-9826-4551-A609-6D13ADDB4A15}" destId="{229B861B-65C7-4E8A-A5E5-91AE2616FD51}" srcOrd="0" destOrd="0" presId="urn:microsoft.com/office/officeart/2008/layout/VerticalCurvedList"/>
    <dgm:cxn modelId="{67E4957A-6D97-4FCE-8C3E-A8E5C1870D11}" srcId="{4890493C-8896-4D8B-8679-599F5AD00308}" destId="{A4B33985-67E4-4A2B-9D9E-DEB409E616CF}" srcOrd="2" destOrd="0" parTransId="{28BB7744-FE4E-496D-A33E-AA9B666D6870}" sibTransId="{732FFB19-2148-45AC-9B5F-DD45C7475302}"/>
    <dgm:cxn modelId="{A09ED967-051B-2340-BF9F-AA4D23623F47}" type="presOf" srcId="{8CBEF303-4D5B-408F-A162-190B467291E0}" destId="{A7255191-8D3F-4A26-9DE8-D67D136ABC47}" srcOrd="0" destOrd="0" presId="urn:microsoft.com/office/officeart/2008/layout/VerticalCurvedList"/>
    <dgm:cxn modelId="{AB2F356E-3FF3-4540-9681-DB1813D6981D}" srcId="{4890493C-8896-4D8B-8679-599F5AD00308}" destId="{8CBEF303-4D5B-408F-A162-190B467291E0}" srcOrd="1" destOrd="0" parTransId="{2E64D69E-2B9A-46DD-8B8A-2B6A908FD6B9}" sibTransId="{974238F3-349F-4185-B417-6130871F82AA}"/>
    <dgm:cxn modelId="{0310DBCE-3359-A44A-B5D2-C5A476093715}" type="presOf" srcId="{7BF64351-F6DE-45A3-8421-8328932C9E57}" destId="{777BC476-8C9B-4F8C-A75C-BC6F183FF5F0}" srcOrd="0" destOrd="0" presId="urn:microsoft.com/office/officeart/2008/layout/VerticalCurvedList"/>
    <dgm:cxn modelId="{339B8B04-FB48-374B-889E-F98D851E1C98}" type="presParOf" srcId="{1DA413A3-C459-4354-BB62-DC0087E52C3E}" destId="{5B093AD0-A5F2-4C01-8CDF-5B9B5A74BB55}" srcOrd="0" destOrd="0" presId="urn:microsoft.com/office/officeart/2008/layout/VerticalCurvedList"/>
    <dgm:cxn modelId="{2FA6B75E-AC15-7A40-A023-4B84F17EF452}" type="presParOf" srcId="{5B093AD0-A5F2-4C01-8CDF-5B9B5A74BB55}" destId="{F0B216F3-E779-453F-B7E8-9F6DC9469CB6}" srcOrd="0" destOrd="0" presId="urn:microsoft.com/office/officeart/2008/layout/VerticalCurvedList"/>
    <dgm:cxn modelId="{DF58C1DB-2547-5A4F-BFCF-EB5666DCE3A2}" type="presParOf" srcId="{F0B216F3-E779-453F-B7E8-9F6DC9469CB6}" destId="{944BEDA9-7B20-4FEC-897C-5DF61325EA6F}" srcOrd="0" destOrd="0" presId="urn:microsoft.com/office/officeart/2008/layout/VerticalCurvedList"/>
    <dgm:cxn modelId="{0AF381DF-F63E-0E43-8A60-216EA37FC85F}" type="presParOf" srcId="{F0B216F3-E779-453F-B7E8-9F6DC9469CB6}" destId="{229B861B-65C7-4E8A-A5E5-91AE2616FD51}" srcOrd="1" destOrd="0" presId="urn:microsoft.com/office/officeart/2008/layout/VerticalCurvedList"/>
    <dgm:cxn modelId="{0231776B-62CB-684A-8E6E-EB2070DF7C20}" type="presParOf" srcId="{F0B216F3-E779-453F-B7E8-9F6DC9469CB6}" destId="{AC768442-198D-4698-9B72-54BAFC54CE9F}" srcOrd="2" destOrd="0" presId="urn:microsoft.com/office/officeart/2008/layout/VerticalCurvedList"/>
    <dgm:cxn modelId="{09859C27-0808-C144-AEAE-22B103FB98EE}" type="presParOf" srcId="{F0B216F3-E779-453F-B7E8-9F6DC9469CB6}" destId="{0F906C02-F16D-498D-B563-67B5CF79FB24}" srcOrd="3" destOrd="0" presId="urn:microsoft.com/office/officeart/2008/layout/VerticalCurvedList"/>
    <dgm:cxn modelId="{12AA79AA-9B9B-BE4C-89C6-A06A09BD2D90}" type="presParOf" srcId="{5B093AD0-A5F2-4C01-8CDF-5B9B5A74BB55}" destId="{84BB7756-D755-4C3F-A0BB-8CBAB1FDCA7F}" srcOrd="1" destOrd="0" presId="urn:microsoft.com/office/officeart/2008/layout/VerticalCurvedList"/>
    <dgm:cxn modelId="{B75CE623-497A-664C-B047-8175815D006E}" type="presParOf" srcId="{5B093AD0-A5F2-4C01-8CDF-5B9B5A74BB55}" destId="{724CF7C2-D456-4B4F-A78A-19E9219A9F9C}" srcOrd="2" destOrd="0" presId="urn:microsoft.com/office/officeart/2008/layout/VerticalCurvedList"/>
    <dgm:cxn modelId="{69E9CE9A-B8E3-BA42-8EEF-87061C7BEAF1}" type="presParOf" srcId="{724CF7C2-D456-4B4F-A78A-19E9219A9F9C}" destId="{E450CFBF-8044-4ABC-88CA-EF891F9C2EB2}" srcOrd="0" destOrd="0" presId="urn:microsoft.com/office/officeart/2008/layout/VerticalCurvedList"/>
    <dgm:cxn modelId="{0D7F4981-4BDF-8548-BB2C-665DD20745DA}" type="presParOf" srcId="{5B093AD0-A5F2-4C01-8CDF-5B9B5A74BB55}" destId="{A7255191-8D3F-4A26-9DE8-D67D136ABC47}" srcOrd="3" destOrd="0" presId="urn:microsoft.com/office/officeart/2008/layout/VerticalCurvedList"/>
    <dgm:cxn modelId="{24392125-9C8A-D041-AC75-4C10B3D83A67}" type="presParOf" srcId="{5B093AD0-A5F2-4C01-8CDF-5B9B5A74BB55}" destId="{4F9CE053-161A-4B43-AC31-1D273E8DCCC1}" srcOrd="4" destOrd="0" presId="urn:microsoft.com/office/officeart/2008/layout/VerticalCurvedList"/>
    <dgm:cxn modelId="{A01D7FBB-236B-8240-8B2E-3198339EACF4}" type="presParOf" srcId="{4F9CE053-161A-4B43-AC31-1D273E8DCCC1}" destId="{F61CF450-CFD6-4F96-A49B-3629AE7FDEB1}" srcOrd="0" destOrd="0" presId="urn:microsoft.com/office/officeart/2008/layout/VerticalCurvedList"/>
    <dgm:cxn modelId="{A625D33A-3D72-1E49-9346-1E2BDC5704C3}" type="presParOf" srcId="{5B093AD0-A5F2-4C01-8CDF-5B9B5A74BB55}" destId="{15491D8D-A977-4490-AEF8-6E9647DB3054}" srcOrd="5" destOrd="0" presId="urn:microsoft.com/office/officeart/2008/layout/VerticalCurvedList"/>
    <dgm:cxn modelId="{4EB5166E-03B5-D044-993D-8B8C826EDA48}" type="presParOf" srcId="{5B093AD0-A5F2-4C01-8CDF-5B9B5A74BB55}" destId="{B8870B46-7F18-40A0-A192-FB8F9D500804}" srcOrd="6" destOrd="0" presId="urn:microsoft.com/office/officeart/2008/layout/VerticalCurvedList"/>
    <dgm:cxn modelId="{4E810306-6157-B74D-A5EA-1612B6404706}" type="presParOf" srcId="{B8870B46-7F18-40A0-A192-FB8F9D500804}" destId="{22BF3FFB-7894-4650-8E5E-857F23B3C4E4}" srcOrd="0" destOrd="0" presId="urn:microsoft.com/office/officeart/2008/layout/VerticalCurvedList"/>
    <dgm:cxn modelId="{A9A1BE17-A737-8E48-AB38-127C37874173}" type="presParOf" srcId="{5B093AD0-A5F2-4C01-8CDF-5B9B5A74BB55}" destId="{777BC476-8C9B-4F8C-A75C-BC6F183FF5F0}" srcOrd="7" destOrd="0" presId="urn:microsoft.com/office/officeart/2008/layout/VerticalCurvedList"/>
    <dgm:cxn modelId="{17D9FAFE-B57B-F641-AA02-F432723C8929}" type="presParOf" srcId="{5B093AD0-A5F2-4C01-8CDF-5B9B5A74BB55}" destId="{E6FE7453-DF16-4A85-925B-9541E956F6F5}" srcOrd="8" destOrd="0" presId="urn:microsoft.com/office/officeart/2008/layout/VerticalCurvedList"/>
    <dgm:cxn modelId="{70D74564-6350-0D4E-8D84-E43B67F43E73}" type="presParOf" srcId="{E6FE7453-DF16-4A85-925B-9541E956F6F5}" destId="{868F2351-AFE5-413A-92E5-618423198E37}" srcOrd="0" destOrd="0" presId="urn:microsoft.com/office/officeart/2008/layout/VerticalCurvedList"/>
    <dgm:cxn modelId="{B0575764-3996-9B41-BBB8-CDF81A0D439A}" type="presParOf" srcId="{5B093AD0-A5F2-4C01-8CDF-5B9B5A74BB55}" destId="{E5D6B0F5-3F83-4B71-A270-2A71D732CFC9}" srcOrd="9" destOrd="0" presId="urn:microsoft.com/office/officeart/2008/layout/VerticalCurvedList"/>
    <dgm:cxn modelId="{9C356B3B-778A-4645-9FA3-5F3CA26CE411}" type="presParOf" srcId="{5B093AD0-A5F2-4C01-8CDF-5B9B5A74BB55}" destId="{F364635A-4391-4C69-9AE9-31C313381087}" srcOrd="10" destOrd="0" presId="urn:microsoft.com/office/officeart/2008/layout/VerticalCurvedList"/>
    <dgm:cxn modelId="{0EF44F87-9C77-734B-B5F5-63B897680311}" type="presParOf" srcId="{F364635A-4391-4C69-9AE9-31C313381087}" destId="{A45432C4-4A15-4C37-9EB4-EE568214A7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4B3BB-8DB6-4B42-BF59-680CB2FDD114}">
      <dsp:nvSpPr>
        <dsp:cNvPr id="0" name=""/>
        <dsp:cNvSpPr/>
      </dsp:nvSpPr>
      <dsp:spPr>
        <a:xfrm rot="16200000">
          <a:off x="1447800" y="-1447800"/>
          <a:ext cx="1066800" cy="39624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Vice-Présidence Recherche 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Stratégie scientifique / Open science / Veille chercheurs et chercheuses  (ERC)</a:t>
          </a:r>
          <a:endParaRPr lang="fr-FR" sz="1600" b="1" kern="1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0" y="0"/>
        <a:ext cx="3962400" cy="800100"/>
      </dsp:txXfrm>
    </dsp:sp>
    <dsp:sp modelId="{E5C3A3DD-8949-4194-940F-089E237AD852}">
      <dsp:nvSpPr>
        <dsp:cNvPr id="0" name=""/>
        <dsp:cNvSpPr/>
      </dsp:nvSpPr>
      <dsp:spPr>
        <a:xfrm>
          <a:off x="3962400" y="0"/>
          <a:ext cx="3962400" cy="1066800"/>
        </a:xfrm>
        <a:prstGeom prst="round1Rect">
          <a:avLst/>
        </a:prstGeom>
        <a:solidFill>
          <a:schemeClr val="accent3">
            <a:hueOff val="-3379113"/>
            <a:satOff val="6815"/>
            <a:lumOff val="-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Vice-Présidence Internationale 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fr-FR" sz="1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Indicateurs / Réseaux / Montage</a:t>
          </a:r>
          <a:endParaRPr lang="fr-FR" sz="1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962400" y="0"/>
        <a:ext cx="3962400" cy="800100"/>
      </dsp:txXfrm>
    </dsp:sp>
    <dsp:sp modelId="{CA729296-7219-4B94-8541-5A4C559D3A05}">
      <dsp:nvSpPr>
        <dsp:cNvPr id="0" name=""/>
        <dsp:cNvSpPr/>
      </dsp:nvSpPr>
      <dsp:spPr>
        <a:xfrm rot="10800000">
          <a:off x="0" y="1066800"/>
          <a:ext cx="3962400" cy="1066800"/>
        </a:xfrm>
        <a:prstGeom prst="round1Rect">
          <a:avLst/>
        </a:prstGeom>
        <a:solidFill>
          <a:schemeClr val="accent3">
            <a:hueOff val="-6758227"/>
            <a:satOff val="13630"/>
            <a:lumOff val="-18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VP3: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Sensibilisation / Montage / Gestion</a:t>
          </a:r>
          <a:endParaRPr lang="fr-FR" sz="1600" b="1" kern="1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0800000">
        <a:off x="0" y="1333500"/>
        <a:ext cx="3962400" cy="800100"/>
      </dsp:txXfrm>
    </dsp:sp>
    <dsp:sp modelId="{4EF1EF19-2807-4B24-BA3F-AEE67AAB3E9B}">
      <dsp:nvSpPr>
        <dsp:cNvPr id="0" name=""/>
        <dsp:cNvSpPr/>
      </dsp:nvSpPr>
      <dsp:spPr>
        <a:xfrm rot="5400000">
          <a:off x="5410200" y="-381000"/>
          <a:ext cx="1066800" cy="3962400"/>
        </a:xfrm>
        <a:prstGeom prst="round1Rect">
          <a:avLst/>
        </a:prstGeom>
        <a:solidFill>
          <a:schemeClr val="accent3">
            <a:hueOff val="-10137340"/>
            <a:satOff val="20445"/>
            <a:lumOff val="-27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DGS </a:t>
          </a:r>
          <a:r>
            <a:rPr lang="fr-FR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(DVR </a:t>
          </a:r>
          <a:r>
            <a:rPr lang="fr-FR" sz="16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&amp; </a:t>
          </a:r>
          <a:r>
            <a:rPr lang="fr-FR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SAC)</a:t>
          </a:r>
          <a:endParaRPr lang="fr-FR" sz="1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fr-FR" sz="1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Sensibilisation / Montage / Gestion</a:t>
          </a:r>
          <a:endParaRPr lang="fr-FR" sz="1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962400" y="1333500"/>
        <a:ext cx="3962400" cy="800100"/>
      </dsp:txXfrm>
    </dsp:sp>
    <dsp:sp modelId="{3FE2F811-7066-45AE-AEF5-BCA5A6DC2EE5}">
      <dsp:nvSpPr>
        <dsp:cNvPr id="0" name=""/>
        <dsp:cNvSpPr/>
      </dsp:nvSpPr>
      <dsp:spPr>
        <a:xfrm>
          <a:off x="2373354" y="785970"/>
          <a:ext cx="3153745" cy="661832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TASK FORCE EUROPE</a:t>
          </a:r>
          <a:endParaRPr lang="fr-FR" sz="1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405662" y="818278"/>
        <a:ext cx="3089129" cy="5972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7F812-C5A6-4042-B329-DAEE339BDC2B}">
      <dsp:nvSpPr>
        <dsp:cNvPr id="0" name=""/>
        <dsp:cNvSpPr/>
      </dsp:nvSpPr>
      <dsp:spPr>
        <a:xfrm>
          <a:off x="432052" y="216027"/>
          <a:ext cx="4609494" cy="16495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Quels sont les objectifs du projet ?</a:t>
          </a:r>
          <a:endParaRPr lang="fr-FR" sz="2400" kern="1200" dirty="0"/>
        </a:p>
      </dsp:txBody>
      <dsp:txXfrm>
        <a:off x="432052" y="216027"/>
        <a:ext cx="4609494" cy="1649537"/>
      </dsp:txXfrm>
    </dsp:sp>
    <dsp:sp modelId="{0AE484E2-FDDA-4593-A165-65A8E82B7208}">
      <dsp:nvSpPr>
        <dsp:cNvPr id="0" name=""/>
        <dsp:cNvSpPr/>
      </dsp:nvSpPr>
      <dsp:spPr>
        <a:xfrm>
          <a:off x="5285304" y="309520"/>
          <a:ext cx="2437583" cy="14625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A qui serviront les résultats ?</a:t>
          </a:r>
          <a:endParaRPr lang="fr-FR" sz="2400" kern="1200" dirty="0"/>
        </a:p>
      </dsp:txBody>
      <dsp:txXfrm>
        <a:off x="5285304" y="309520"/>
        <a:ext cx="2437583" cy="1462549"/>
      </dsp:txXfrm>
    </dsp:sp>
    <dsp:sp modelId="{ADC72B03-561F-425B-8973-81676EB84E60}">
      <dsp:nvSpPr>
        <dsp:cNvPr id="0" name=""/>
        <dsp:cNvSpPr/>
      </dsp:nvSpPr>
      <dsp:spPr>
        <a:xfrm>
          <a:off x="177336" y="2109322"/>
          <a:ext cx="2437583" cy="14625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Pourquoi l’échelle européenne ?</a:t>
          </a:r>
          <a:endParaRPr lang="fr-FR" sz="2400" kern="1200" dirty="0"/>
        </a:p>
      </dsp:txBody>
      <dsp:txXfrm>
        <a:off x="177336" y="2109322"/>
        <a:ext cx="2437583" cy="1462549"/>
      </dsp:txXfrm>
    </dsp:sp>
    <dsp:sp modelId="{39639FC2-1EF6-43C3-9329-A5FA24EC748F}">
      <dsp:nvSpPr>
        <dsp:cNvPr id="0" name=""/>
        <dsp:cNvSpPr/>
      </dsp:nvSpPr>
      <dsp:spPr>
        <a:xfrm>
          <a:off x="2858678" y="2109322"/>
          <a:ext cx="2437583" cy="1462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Pourquoi maintenant ?</a:t>
          </a:r>
          <a:endParaRPr lang="fr-FR" sz="2400" kern="1200" dirty="0"/>
        </a:p>
      </dsp:txBody>
      <dsp:txXfrm>
        <a:off x="2858678" y="2109322"/>
        <a:ext cx="2437583" cy="1462549"/>
      </dsp:txXfrm>
    </dsp:sp>
    <dsp:sp modelId="{80EEB9A2-3560-46F3-9CF5-2ACDBCE77258}">
      <dsp:nvSpPr>
        <dsp:cNvPr id="0" name=""/>
        <dsp:cNvSpPr/>
      </dsp:nvSpPr>
      <dsp:spPr>
        <a:xfrm>
          <a:off x="5540020" y="2109322"/>
          <a:ext cx="2437583" cy="14625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Qu’est ce qui existe déjà ?</a:t>
          </a:r>
          <a:endParaRPr lang="fr-FR" sz="2400" kern="1200" dirty="0"/>
        </a:p>
      </dsp:txBody>
      <dsp:txXfrm>
        <a:off x="5540020" y="2109322"/>
        <a:ext cx="2437583" cy="1462549"/>
      </dsp:txXfrm>
    </dsp:sp>
    <dsp:sp modelId="{5F5E15C9-5C91-414C-9CF0-0059EA707193}">
      <dsp:nvSpPr>
        <dsp:cNvPr id="0" name=""/>
        <dsp:cNvSpPr/>
      </dsp:nvSpPr>
      <dsp:spPr>
        <a:xfrm>
          <a:off x="1518007" y="3763022"/>
          <a:ext cx="2437583" cy="1462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Pourquoi l’idée est géniale ?</a:t>
          </a:r>
          <a:endParaRPr lang="fr-FR" sz="2400" kern="1200" dirty="0"/>
        </a:p>
      </dsp:txBody>
      <dsp:txXfrm>
        <a:off x="1518007" y="3763022"/>
        <a:ext cx="2437583" cy="1462549"/>
      </dsp:txXfrm>
    </dsp:sp>
    <dsp:sp modelId="{4729CFCF-23BC-4B24-BE3A-537E9D0B766F}">
      <dsp:nvSpPr>
        <dsp:cNvPr id="0" name=""/>
        <dsp:cNvSpPr/>
      </dsp:nvSpPr>
      <dsp:spPr>
        <a:xfrm>
          <a:off x="4154327" y="3763022"/>
          <a:ext cx="2437583" cy="14625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Pourquoi moi ?</a:t>
          </a:r>
          <a:endParaRPr lang="fr-FR" sz="2400" kern="1200" dirty="0"/>
        </a:p>
      </dsp:txBody>
      <dsp:txXfrm>
        <a:off x="4154327" y="3763022"/>
        <a:ext cx="2437583" cy="146254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5D953-E885-461A-8693-5BDBAB529250}">
      <dsp:nvSpPr>
        <dsp:cNvPr id="0" name=""/>
        <dsp:cNvSpPr/>
      </dsp:nvSpPr>
      <dsp:spPr>
        <a:xfrm rot="5400000">
          <a:off x="-202696" y="202887"/>
          <a:ext cx="1351310" cy="94591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>
              <a:solidFill>
                <a:schemeClr val="tx2"/>
              </a:solidFill>
            </a:rPr>
            <a:t>M - 4</a:t>
          </a:r>
          <a:endParaRPr lang="fr-FR" sz="2600" kern="1200" dirty="0">
            <a:solidFill>
              <a:schemeClr val="tx2"/>
            </a:solidFill>
          </a:endParaRPr>
        </a:p>
      </dsp:txBody>
      <dsp:txXfrm rot="-5400000">
        <a:off x="1" y="473150"/>
        <a:ext cx="945917" cy="405393"/>
      </dsp:txXfrm>
    </dsp:sp>
    <dsp:sp modelId="{6A3236EE-C51B-4AFC-8597-C1513B4B5D36}">
      <dsp:nvSpPr>
        <dsp:cNvPr id="0" name=""/>
        <dsp:cNvSpPr/>
      </dsp:nvSpPr>
      <dsp:spPr>
        <a:xfrm rot="5400000">
          <a:off x="4066230" y="-3120122"/>
          <a:ext cx="878351" cy="71189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Diffuser la 1</a:t>
          </a:r>
          <a:r>
            <a:rPr lang="fr-FR" sz="1900" kern="1200" baseline="3000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ère</a:t>
          </a:r>
          <a:r>
            <a:rPr lang="fr-FR" sz="1900" kern="120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étape auprès de son core-group</a:t>
          </a:r>
          <a:endParaRPr lang="fr-FR" sz="1900" kern="1200" dirty="0">
            <a:solidFill>
              <a:schemeClr val="tx2"/>
            </a:solidFill>
          </a:endParaRPr>
        </a:p>
      </dsp:txBody>
      <dsp:txXfrm rot="-5400000">
        <a:off x="945917" y="43069"/>
        <a:ext cx="7076100" cy="792595"/>
      </dsp:txXfrm>
    </dsp:sp>
    <dsp:sp modelId="{4ACA5BBC-AD2D-4DFB-B3AE-C772C4F2D90A}">
      <dsp:nvSpPr>
        <dsp:cNvPr id="0" name=""/>
        <dsp:cNvSpPr/>
      </dsp:nvSpPr>
      <dsp:spPr>
        <a:xfrm rot="5400000">
          <a:off x="-202696" y="1408507"/>
          <a:ext cx="1351310" cy="945917"/>
        </a:xfrm>
        <a:prstGeom prst="chevron">
          <a:avLst/>
        </a:prstGeom>
        <a:solidFill>
          <a:schemeClr val="accent5">
            <a:hueOff val="4972283"/>
            <a:satOff val="-15826"/>
            <a:lumOff val="-3464"/>
            <a:alphaOff val="0"/>
          </a:schemeClr>
        </a:solidFill>
        <a:ln w="25400" cap="flat" cmpd="sng" algn="ctr">
          <a:solidFill>
            <a:schemeClr val="accent5">
              <a:hueOff val="4972283"/>
              <a:satOff val="-15826"/>
              <a:lumOff val="-34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M - 3</a:t>
          </a:r>
        </a:p>
      </dsp:txBody>
      <dsp:txXfrm rot="-5400000">
        <a:off x="1" y="1678770"/>
        <a:ext cx="945917" cy="405393"/>
      </dsp:txXfrm>
    </dsp:sp>
    <dsp:sp modelId="{AE0B1051-A174-4F2B-BD73-F26ADC97AF60}">
      <dsp:nvSpPr>
        <dsp:cNvPr id="0" name=""/>
        <dsp:cNvSpPr/>
      </dsp:nvSpPr>
      <dsp:spPr>
        <a:xfrm rot="5400000">
          <a:off x="4066230" y="-1914502"/>
          <a:ext cx="878351" cy="71189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4972283"/>
              <a:satOff val="-15826"/>
              <a:lumOff val="-34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Envisager une réunion pour se mettre d’accord sur la 2</a:t>
          </a:r>
          <a:r>
            <a:rPr lang="fr-FR" sz="1900" kern="1200" baseline="30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ème</a:t>
          </a:r>
          <a:r>
            <a:rPr lang="fr-FR" sz="19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étape ensemble afin d’avoir une vision commune et se répartir les tâches et les leaders.</a:t>
          </a:r>
        </a:p>
      </dsp:txBody>
      <dsp:txXfrm rot="-5400000">
        <a:off x="945917" y="1248689"/>
        <a:ext cx="7076100" cy="792595"/>
      </dsp:txXfrm>
    </dsp:sp>
    <dsp:sp modelId="{B48923EB-1E3C-414A-A7E8-26E0BE1CE4D0}">
      <dsp:nvSpPr>
        <dsp:cNvPr id="0" name=""/>
        <dsp:cNvSpPr/>
      </dsp:nvSpPr>
      <dsp:spPr>
        <a:xfrm rot="5400000">
          <a:off x="-202696" y="2614127"/>
          <a:ext cx="1351310" cy="945917"/>
        </a:xfrm>
        <a:prstGeom prst="chevron">
          <a:avLst/>
        </a:prstGeom>
        <a:solidFill>
          <a:schemeClr val="accent5">
            <a:hueOff val="9944566"/>
            <a:satOff val="-31651"/>
            <a:lumOff val="-6928"/>
            <a:alphaOff val="0"/>
          </a:schemeClr>
        </a:solidFill>
        <a:ln w="25400" cap="flat" cmpd="sng" algn="ctr">
          <a:solidFill>
            <a:schemeClr val="accent5">
              <a:hueOff val="9944566"/>
              <a:satOff val="-31651"/>
              <a:lumOff val="-69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M - 2</a:t>
          </a:r>
        </a:p>
      </dsp:txBody>
      <dsp:txXfrm rot="-5400000">
        <a:off x="1" y="2884390"/>
        <a:ext cx="945917" cy="405393"/>
      </dsp:txXfrm>
    </dsp:sp>
    <dsp:sp modelId="{30FDB294-8F2E-4CBF-8693-752C418F6098}">
      <dsp:nvSpPr>
        <dsp:cNvPr id="0" name=""/>
        <dsp:cNvSpPr/>
      </dsp:nvSpPr>
      <dsp:spPr>
        <a:xfrm rot="5400000">
          <a:off x="4066230" y="-708882"/>
          <a:ext cx="878351" cy="71189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9944566"/>
              <a:satOff val="-31651"/>
              <a:lumOff val="-69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Formulation des objectifs SMART (Spécifique / Mesurable / Atteignable / Réaliste / Limité dans le Temps)</a:t>
          </a:r>
        </a:p>
      </dsp:txBody>
      <dsp:txXfrm rot="-5400000">
        <a:off x="945917" y="2454309"/>
        <a:ext cx="7076100" cy="792595"/>
      </dsp:txXfrm>
    </dsp:sp>
    <dsp:sp modelId="{08FD976F-8CBC-4E4E-B0FB-0B3E591246C9}">
      <dsp:nvSpPr>
        <dsp:cNvPr id="0" name=""/>
        <dsp:cNvSpPr/>
      </dsp:nvSpPr>
      <dsp:spPr>
        <a:xfrm rot="5400000">
          <a:off x="-202696" y="3819747"/>
          <a:ext cx="1351310" cy="945917"/>
        </a:xfrm>
        <a:prstGeom prst="chevron">
          <a:avLst/>
        </a:prstGeom>
        <a:solidFill>
          <a:schemeClr val="accent5">
            <a:hueOff val="14916848"/>
            <a:satOff val="-47477"/>
            <a:lumOff val="-10392"/>
            <a:alphaOff val="0"/>
          </a:schemeClr>
        </a:solidFill>
        <a:ln w="25400" cap="flat" cmpd="sng" algn="ctr">
          <a:solidFill>
            <a:schemeClr val="accent5">
              <a:hueOff val="14916848"/>
              <a:satOff val="-47477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M - 1</a:t>
          </a:r>
          <a:endParaRPr lang="fr-FR" sz="26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4090010"/>
        <a:ext cx="945917" cy="405393"/>
      </dsp:txXfrm>
    </dsp:sp>
    <dsp:sp modelId="{F80FA5FF-8DC8-43C5-AADF-8BFB9CAF0066}">
      <dsp:nvSpPr>
        <dsp:cNvPr id="0" name=""/>
        <dsp:cNvSpPr/>
      </dsp:nvSpPr>
      <dsp:spPr>
        <a:xfrm rot="5400000">
          <a:off x="4066230" y="496737"/>
          <a:ext cx="878351" cy="71189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4916848"/>
              <a:satOff val="-47477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Envisager une autre réunion pour se mettre d’accord sur les </a:t>
          </a:r>
          <a:r>
            <a:rPr lang="fr-FR" sz="1900" kern="1200" dirty="0" err="1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draft</a:t>
          </a:r>
          <a:r>
            <a:rPr lang="fr-FR" sz="19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de chaque partie et décider des grandes lignes du budget et du management.</a:t>
          </a:r>
          <a:endParaRPr lang="fr-FR" sz="19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45917" y="3659928"/>
        <a:ext cx="7076100" cy="79259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23BFE-4EB7-4228-B0C6-35DB3E9ECEEB}">
      <dsp:nvSpPr>
        <dsp:cNvPr id="0" name=""/>
        <dsp:cNvSpPr/>
      </dsp:nvSpPr>
      <dsp:spPr>
        <a:xfrm>
          <a:off x="1368150" y="0"/>
          <a:ext cx="1728195" cy="1149179"/>
        </a:xfrm>
        <a:prstGeom prst="trapezoid">
          <a:avLst>
            <a:gd name="adj" fmla="val 4856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Vision politique</a:t>
          </a:r>
          <a:endParaRPr lang="fr-FR" sz="2400" kern="1200" dirty="0"/>
        </a:p>
      </dsp:txBody>
      <dsp:txXfrm>
        <a:off x="1368150" y="0"/>
        <a:ext cx="1728195" cy="1149179"/>
      </dsp:txXfrm>
    </dsp:sp>
    <dsp:sp modelId="{FA31F507-DCF6-495A-98EA-AEDDC5E62A1B}">
      <dsp:nvSpPr>
        <dsp:cNvPr id="0" name=""/>
        <dsp:cNvSpPr/>
      </dsp:nvSpPr>
      <dsp:spPr>
        <a:xfrm>
          <a:off x="864092" y="1149179"/>
          <a:ext cx="2736311" cy="1149179"/>
        </a:xfrm>
        <a:prstGeom prst="trapezoid">
          <a:avLst>
            <a:gd name="adj" fmla="val 4856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Objectifs de l’appel</a:t>
          </a:r>
          <a:endParaRPr lang="fr-FR" sz="2400" kern="1200" dirty="0"/>
        </a:p>
      </dsp:txBody>
      <dsp:txXfrm>
        <a:off x="1342946" y="1149179"/>
        <a:ext cx="1778602" cy="1149179"/>
      </dsp:txXfrm>
    </dsp:sp>
    <dsp:sp modelId="{15057126-B440-42D1-906A-DD8F947979FA}">
      <dsp:nvSpPr>
        <dsp:cNvPr id="0" name=""/>
        <dsp:cNvSpPr/>
      </dsp:nvSpPr>
      <dsp:spPr>
        <a:xfrm>
          <a:off x="432046" y="2298358"/>
          <a:ext cx="3600403" cy="1149179"/>
        </a:xfrm>
        <a:prstGeom prst="trapezoid">
          <a:avLst>
            <a:gd name="adj" fmla="val 4856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Workpackages</a:t>
          </a:r>
          <a:endParaRPr lang="fr-FR" sz="2400" kern="1200" dirty="0" smtClean="0"/>
        </a:p>
      </dsp:txBody>
      <dsp:txXfrm>
        <a:off x="1062116" y="2298358"/>
        <a:ext cx="2340262" cy="1149179"/>
      </dsp:txXfrm>
    </dsp:sp>
    <dsp:sp modelId="{19532208-2445-48F7-9C6A-D7056E0E1318}">
      <dsp:nvSpPr>
        <dsp:cNvPr id="0" name=""/>
        <dsp:cNvSpPr/>
      </dsp:nvSpPr>
      <dsp:spPr>
        <a:xfrm>
          <a:off x="0" y="3447538"/>
          <a:ext cx="4464495" cy="1149179"/>
        </a:xfrm>
        <a:prstGeom prst="trapezoid">
          <a:avLst>
            <a:gd name="adj" fmla="val 4856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Tâches</a:t>
          </a:r>
          <a:endParaRPr lang="fr-FR" sz="2400" kern="1200" dirty="0" smtClean="0"/>
        </a:p>
      </dsp:txBody>
      <dsp:txXfrm>
        <a:off x="781286" y="3447538"/>
        <a:ext cx="2901922" cy="114917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BBFF3-77C4-4316-840B-9B0E6BA215E2}">
      <dsp:nvSpPr>
        <dsp:cNvPr id="0" name=""/>
        <dsp:cNvSpPr/>
      </dsp:nvSpPr>
      <dsp:spPr>
        <a:xfrm>
          <a:off x="576071" y="0"/>
          <a:ext cx="4943856" cy="4064000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2E2210-A438-4206-A146-D4BB6709C6FE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Résultats</a:t>
          </a:r>
          <a:endParaRPr lang="fr-FR" sz="2000" kern="1200" dirty="0"/>
        </a:p>
      </dsp:txBody>
      <dsp:txXfrm>
        <a:off x="1479451" y="463451"/>
        <a:ext cx="1430218" cy="1430218"/>
      </dsp:txXfrm>
    </dsp:sp>
    <dsp:sp modelId="{E1CA8C49-9784-43FA-B8A7-F52A96BE0651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accent3">
            <a:hueOff val="-3379113"/>
            <a:satOff val="6815"/>
            <a:lumOff val="-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Ressources</a:t>
          </a:r>
          <a:endParaRPr lang="fr-FR" sz="2000" kern="1200" dirty="0"/>
        </a:p>
      </dsp:txBody>
      <dsp:txXfrm>
        <a:off x="3186331" y="463451"/>
        <a:ext cx="1430218" cy="1430218"/>
      </dsp:txXfrm>
    </dsp:sp>
    <dsp:sp modelId="{91F05B64-B191-45B6-A1C5-F2B0E0E963E1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accent3">
            <a:hueOff val="-6758227"/>
            <a:satOff val="13630"/>
            <a:lumOff val="-18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Durée</a:t>
          </a:r>
          <a:endParaRPr lang="fr-FR" sz="2000" kern="1200" dirty="0"/>
        </a:p>
      </dsp:txBody>
      <dsp:txXfrm>
        <a:off x="1479451" y="2170331"/>
        <a:ext cx="1430218" cy="1430218"/>
      </dsp:txXfrm>
    </dsp:sp>
    <dsp:sp modelId="{C4EDD254-288C-4032-8B18-D5A61AB4E043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solidFill>
          <a:schemeClr val="accent3">
            <a:hueOff val="-10137340"/>
            <a:satOff val="20445"/>
            <a:lumOff val="-27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Risques</a:t>
          </a:r>
          <a:endParaRPr lang="fr-FR" sz="2000" kern="1200" dirty="0"/>
        </a:p>
      </dsp:txBody>
      <dsp:txXfrm>
        <a:off x="3186331" y="2170331"/>
        <a:ext cx="1430218" cy="143021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16C02-74E1-4DBA-A32D-E9CE0A1A70B8}">
      <dsp:nvSpPr>
        <dsp:cNvPr id="0" name=""/>
        <dsp:cNvSpPr/>
      </dsp:nvSpPr>
      <dsp:spPr>
        <a:xfrm>
          <a:off x="642671" y="0"/>
          <a:ext cx="7283609" cy="491232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33C512-CC53-42EF-A4E4-6A10DADFAE01}">
      <dsp:nvSpPr>
        <dsp:cNvPr id="0" name=""/>
        <dsp:cNvSpPr/>
      </dsp:nvSpPr>
      <dsp:spPr>
        <a:xfrm>
          <a:off x="3773" y="1239908"/>
          <a:ext cx="2639578" cy="243250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smtClean="0"/>
            <a:t>Le défi</a:t>
          </a:r>
          <a:endParaRPr lang="fr-FR" sz="28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0" kern="1200" smtClean="0"/>
            <a:t>Analyse de l’opportunité</a:t>
          </a:r>
          <a:endParaRPr lang="fr-F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0" kern="1200" smtClean="0"/>
            <a:t>Du message à la proposition</a:t>
          </a:r>
          <a:endParaRPr lang="fr-FR" sz="2000" b="0" kern="1200" dirty="0"/>
        </a:p>
      </dsp:txBody>
      <dsp:txXfrm>
        <a:off x="122518" y="1358653"/>
        <a:ext cx="2402088" cy="2195012"/>
      </dsp:txXfrm>
    </dsp:sp>
    <dsp:sp modelId="{FFDAC2B6-D1E7-4468-837F-33D335C6B515}">
      <dsp:nvSpPr>
        <dsp:cNvPr id="0" name=""/>
        <dsp:cNvSpPr/>
      </dsp:nvSpPr>
      <dsp:spPr>
        <a:xfrm>
          <a:off x="2964686" y="1239908"/>
          <a:ext cx="2639578" cy="2432502"/>
        </a:xfrm>
        <a:prstGeom prst="roundRect">
          <a:avLst/>
        </a:prstGeom>
        <a:solidFill>
          <a:schemeClr val="accent4">
            <a:hueOff val="-3613093"/>
            <a:satOff val="0"/>
            <a:lumOff val="10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Les résultats</a:t>
          </a:r>
          <a:endParaRPr lang="fr-FR" sz="28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0" kern="1200" smtClean="0"/>
            <a:t>Qui utilise les résultats?</a:t>
          </a:r>
          <a:endParaRPr lang="fr-F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0" kern="1200" smtClean="0"/>
            <a:t>Quelles cibles ?</a:t>
          </a:r>
          <a:endParaRPr lang="fr-FR" sz="2000" b="0" kern="1200" dirty="0"/>
        </a:p>
      </dsp:txBody>
      <dsp:txXfrm>
        <a:off x="3083431" y="1358653"/>
        <a:ext cx="2402088" cy="2195012"/>
      </dsp:txXfrm>
    </dsp:sp>
    <dsp:sp modelId="{E0D9292F-5C0D-46A3-84F0-0EC750A21976}">
      <dsp:nvSpPr>
        <dsp:cNvPr id="0" name=""/>
        <dsp:cNvSpPr/>
      </dsp:nvSpPr>
      <dsp:spPr>
        <a:xfrm>
          <a:off x="5925600" y="1239908"/>
          <a:ext cx="2639578" cy="2432502"/>
        </a:xfrm>
        <a:prstGeom prst="roundRect">
          <a:avLst/>
        </a:prstGeom>
        <a:solidFill>
          <a:schemeClr val="accent4">
            <a:hueOff val="-7226187"/>
            <a:satOff val="0"/>
            <a:lumOff val="20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smtClean="0"/>
            <a:t>Les indicateurs</a:t>
          </a:r>
          <a:endParaRPr lang="fr-FR" sz="28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0" kern="1200" smtClean="0"/>
            <a:t>Input</a:t>
          </a:r>
          <a:endParaRPr lang="fr-F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0" kern="1200" smtClean="0"/>
            <a:t>Output</a:t>
          </a:r>
          <a:endParaRPr lang="fr-F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0" kern="1200" smtClean="0"/>
            <a:t>Income</a:t>
          </a:r>
          <a:endParaRPr lang="fr-FR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0" kern="1200" smtClean="0"/>
            <a:t>Impact</a:t>
          </a:r>
          <a:endParaRPr lang="fr-FR" sz="2000" b="0" kern="1200" dirty="0"/>
        </a:p>
      </dsp:txBody>
      <dsp:txXfrm>
        <a:off x="6044345" y="1358653"/>
        <a:ext cx="2402088" cy="219501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E9BED-CA34-46B0-A562-1BA70CBC3DC7}">
      <dsp:nvSpPr>
        <dsp:cNvPr id="0" name=""/>
        <dsp:cNvSpPr/>
      </dsp:nvSpPr>
      <dsp:spPr>
        <a:xfrm>
          <a:off x="3442" y="140389"/>
          <a:ext cx="2592176" cy="11709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0" kern="1200" dirty="0" smtClean="0"/>
            <a:t>Politique</a:t>
          </a:r>
          <a:endParaRPr lang="fr-FR" sz="2500" b="0" kern="1200" dirty="0" smtClean="0"/>
        </a:p>
      </dsp:txBody>
      <dsp:txXfrm>
        <a:off x="3442" y="140389"/>
        <a:ext cx="2592176" cy="1170908"/>
      </dsp:txXfrm>
    </dsp:sp>
    <dsp:sp modelId="{A46F1DD2-9AEC-49AA-B5BB-B3A36472083E}">
      <dsp:nvSpPr>
        <dsp:cNvPr id="0" name=""/>
        <dsp:cNvSpPr/>
      </dsp:nvSpPr>
      <dsp:spPr>
        <a:xfrm>
          <a:off x="2790769" y="140389"/>
          <a:ext cx="2592176" cy="1170908"/>
        </a:xfrm>
        <a:prstGeom prst="rect">
          <a:avLst/>
        </a:prstGeom>
        <a:solidFill>
          <a:schemeClr val="accent4">
            <a:hueOff val="-1445237"/>
            <a:satOff val="0"/>
            <a:lumOff val="4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0" kern="1200" smtClean="0"/>
            <a:t>Economique</a:t>
          </a:r>
          <a:endParaRPr lang="fr-FR" sz="2500" b="0" kern="1200" dirty="0" smtClean="0"/>
        </a:p>
      </dsp:txBody>
      <dsp:txXfrm>
        <a:off x="2790769" y="140389"/>
        <a:ext cx="2592176" cy="1170908"/>
      </dsp:txXfrm>
    </dsp:sp>
    <dsp:sp modelId="{52894226-07AB-4BB5-A6BD-58FFB5614E97}">
      <dsp:nvSpPr>
        <dsp:cNvPr id="0" name=""/>
        <dsp:cNvSpPr/>
      </dsp:nvSpPr>
      <dsp:spPr>
        <a:xfrm>
          <a:off x="3442" y="1506449"/>
          <a:ext cx="2592176" cy="1170908"/>
        </a:xfrm>
        <a:prstGeom prst="rect">
          <a:avLst/>
        </a:prstGeom>
        <a:solidFill>
          <a:schemeClr val="accent4">
            <a:hueOff val="-2890475"/>
            <a:satOff val="0"/>
            <a:lumOff val="8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0" kern="1200" smtClean="0"/>
            <a:t>Social</a:t>
          </a:r>
          <a:endParaRPr lang="fr-FR" sz="2500" b="0" kern="1200" dirty="0" smtClean="0"/>
        </a:p>
      </dsp:txBody>
      <dsp:txXfrm>
        <a:off x="3442" y="1506449"/>
        <a:ext cx="2592176" cy="1170908"/>
      </dsp:txXfrm>
    </dsp:sp>
    <dsp:sp modelId="{6BEF5545-1E84-4C0B-A15E-BFF5D8CD7B70}">
      <dsp:nvSpPr>
        <dsp:cNvPr id="0" name=""/>
        <dsp:cNvSpPr/>
      </dsp:nvSpPr>
      <dsp:spPr>
        <a:xfrm>
          <a:off x="2790769" y="1506449"/>
          <a:ext cx="2592176" cy="1170908"/>
        </a:xfrm>
        <a:prstGeom prst="rect">
          <a:avLst/>
        </a:prstGeom>
        <a:solidFill>
          <a:schemeClr val="accent4">
            <a:hueOff val="-4335712"/>
            <a:satOff val="0"/>
            <a:lumOff val="12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0" kern="1200" smtClean="0"/>
            <a:t>Technologique</a:t>
          </a:r>
          <a:endParaRPr lang="fr-FR" sz="2500" b="0" kern="1200" dirty="0" smtClean="0"/>
        </a:p>
      </dsp:txBody>
      <dsp:txXfrm>
        <a:off x="2790769" y="1506449"/>
        <a:ext cx="2592176" cy="1170908"/>
      </dsp:txXfrm>
    </dsp:sp>
    <dsp:sp modelId="{42F20FEA-EDE1-4B3B-9A86-9D2C167C9D39}">
      <dsp:nvSpPr>
        <dsp:cNvPr id="0" name=""/>
        <dsp:cNvSpPr/>
      </dsp:nvSpPr>
      <dsp:spPr>
        <a:xfrm>
          <a:off x="3442" y="2780379"/>
          <a:ext cx="2592176" cy="1170908"/>
        </a:xfrm>
        <a:prstGeom prst="rect">
          <a:avLst/>
        </a:prstGeom>
        <a:solidFill>
          <a:schemeClr val="accent4">
            <a:hueOff val="-5780950"/>
            <a:satOff val="0"/>
            <a:lumOff val="16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0" kern="1200" smtClean="0"/>
            <a:t>Légal </a:t>
          </a:r>
          <a:endParaRPr lang="fr-FR" sz="2500" b="0" kern="1200" dirty="0" smtClean="0"/>
        </a:p>
      </dsp:txBody>
      <dsp:txXfrm>
        <a:off x="3442" y="2780379"/>
        <a:ext cx="2592176" cy="1170908"/>
      </dsp:txXfrm>
    </dsp:sp>
    <dsp:sp modelId="{488991DA-B00C-43E4-953C-D1E3235BAC0D}">
      <dsp:nvSpPr>
        <dsp:cNvPr id="0" name=""/>
        <dsp:cNvSpPr/>
      </dsp:nvSpPr>
      <dsp:spPr>
        <a:xfrm>
          <a:off x="2790769" y="2780379"/>
          <a:ext cx="2592176" cy="1170908"/>
        </a:xfrm>
        <a:prstGeom prst="rect">
          <a:avLst/>
        </a:prstGeom>
        <a:solidFill>
          <a:schemeClr val="accent4">
            <a:hueOff val="-7226187"/>
            <a:satOff val="0"/>
            <a:lumOff val="20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0" kern="1200" smtClean="0"/>
            <a:t>Environnemental</a:t>
          </a:r>
          <a:endParaRPr lang="fr-FR" sz="2500" b="0" kern="1200" dirty="0" smtClean="0"/>
        </a:p>
      </dsp:txBody>
      <dsp:txXfrm>
        <a:off x="2790769" y="2780379"/>
        <a:ext cx="2592176" cy="117090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E9BED-CA34-46B0-A562-1BA70CBC3DC7}">
      <dsp:nvSpPr>
        <dsp:cNvPr id="0" name=""/>
        <dsp:cNvSpPr/>
      </dsp:nvSpPr>
      <dsp:spPr>
        <a:xfrm>
          <a:off x="622378" y="1927"/>
          <a:ext cx="1973716" cy="11842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0" kern="1200" smtClean="0"/>
            <a:t>Spécifique</a:t>
          </a:r>
          <a:endParaRPr lang="fr-FR" sz="2800" b="0" kern="1200" dirty="0" smtClean="0"/>
        </a:p>
      </dsp:txBody>
      <dsp:txXfrm>
        <a:off x="622378" y="1927"/>
        <a:ext cx="1973716" cy="1184229"/>
      </dsp:txXfrm>
    </dsp:sp>
    <dsp:sp modelId="{57D9FC70-7A3E-415F-AD05-17CE0F402C02}">
      <dsp:nvSpPr>
        <dsp:cNvPr id="0" name=""/>
        <dsp:cNvSpPr/>
      </dsp:nvSpPr>
      <dsp:spPr>
        <a:xfrm>
          <a:off x="2793466" y="1927"/>
          <a:ext cx="1973716" cy="1184229"/>
        </a:xfrm>
        <a:prstGeom prst="rect">
          <a:avLst/>
        </a:prstGeom>
        <a:solidFill>
          <a:schemeClr val="accent3">
            <a:hueOff val="-2534335"/>
            <a:satOff val="5111"/>
            <a:lumOff val="-6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0" kern="1200" smtClean="0"/>
            <a:t>Mesurable</a:t>
          </a:r>
          <a:endParaRPr lang="fr-FR" sz="2800" b="0" kern="1200" dirty="0" smtClean="0"/>
        </a:p>
      </dsp:txBody>
      <dsp:txXfrm>
        <a:off x="2793466" y="1927"/>
        <a:ext cx="1973716" cy="1184229"/>
      </dsp:txXfrm>
    </dsp:sp>
    <dsp:sp modelId="{1BD2315E-56C5-40B9-BCED-56D0399671FC}">
      <dsp:nvSpPr>
        <dsp:cNvPr id="0" name=""/>
        <dsp:cNvSpPr/>
      </dsp:nvSpPr>
      <dsp:spPr>
        <a:xfrm>
          <a:off x="622378" y="1383529"/>
          <a:ext cx="1973716" cy="1184229"/>
        </a:xfrm>
        <a:prstGeom prst="rect">
          <a:avLst/>
        </a:prstGeom>
        <a:solidFill>
          <a:schemeClr val="accent3">
            <a:hueOff val="-5068670"/>
            <a:satOff val="10223"/>
            <a:lumOff val="-135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kern="1200" smtClean="0"/>
            <a:t>Atteignable</a:t>
          </a:r>
          <a:endParaRPr lang="fr-FR" sz="2400" b="0" kern="1200" dirty="0" smtClean="0"/>
        </a:p>
      </dsp:txBody>
      <dsp:txXfrm>
        <a:off x="622378" y="1383529"/>
        <a:ext cx="1973716" cy="1184229"/>
      </dsp:txXfrm>
    </dsp:sp>
    <dsp:sp modelId="{4EF3F513-F29C-4B04-90E4-CC668D13FE56}">
      <dsp:nvSpPr>
        <dsp:cNvPr id="0" name=""/>
        <dsp:cNvSpPr/>
      </dsp:nvSpPr>
      <dsp:spPr>
        <a:xfrm>
          <a:off x="2793466" y="1383529"/>
          <a:ext cx="1973716" cy="1184229"/>
        </a:xfrm>
        <a:prstGeom prst="rect">
          <a:avLst/>
        </a:prstGeom>
        <a:solidFill>
          <a:schemeClr val="accent3">
            <a:hueOff val="-7603005"/>
            <a:satOff val="15334"/>
            <a:lumOff val="-20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0" kern="1200" smtClean="0"/>
            <a:t>Réaliste</a:t>
          </a:r>
          <a:endParaRPr lang="fr-FR" sz="3200" b="0" kern="1200" dirty="0" smtClean="0"/>
        </a:p>
      </dsp:txBody>
      <dsp:txXfrm>
        <a:off x="2793466" y="1383529"/>
        <a:ext cx="1973716" cy="1184229"/>
      </dsp:txXfrm>
    </dsp:sp>
    <dsp:sp modelId="{5264CCEF-67E7-4476-90AF-BC0A0C4DF1A1}">
      <dsp:nvSpPr>
        <dsp:cNvPr id="0" name=""/>
        <dsp:cNvSpPr/>
      </dsp:nvSpPr>
      <dsp:spPr>
        <a:xfrm>
          <a:off x="1707922" y="2765130"/>
          <a:ext cx="1973716" cy="1184229"/>
        </a:xfrm>
        <a:prstGeom prst="rect">
          <a:avLst/>
        </a:prstGeom>
        <a:solidFill>
          <a:schemeClr val="accent3">
            <a:hueOff val="-10137340"/>
            <a:satOff val="20445"/>
            <a:lumOff val="-27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0" kern="1200" dirty="0" smtClean="0"/>
            <a:t>Limité dans le Temps</a:t>
          </a:r>
          <a:endParaRPr lang="fr-FR" sz="2800" b="0" kern="1200" dirty="0" smtClean="0"/>
        </a:p>
      </dsp:txBody>
      <dsp:txXfrm>
        <a:off x="1707922" y="2765130"/>
        <a:ext cx="1973716" cy="118422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6ADBA-77F2-4C38-A652-E029B9984B6B}">
      <dsp:nvSpPr>
        <dsp:cNvPr id="0" name=""/>
        <dsp:cNvSpPr/>
      </dsp:nvSpPr>
      <dsp:spPr>
        <a:xfrm>
          <a:off x="6934" y="2624909"/>
          <a:ext cx="1184836" cy="1184836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13488C-4EFA-4FF7-87E8-31A4193EFD33}">
      <dsp:nvSpPr>
        <dsp:cNvPr id="0" name=""/>
        <dsp:cNvSpPr/>
      </dsp:nvSpPr>
      <dsp:spPr>
        <a:xfrm rot="17700000">
          <a:off x="424417" y="1659025"/>
          <a:ext cx="1472883" cy="709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2"/>
              </a:solidFill>
            </a:rPr>
            <a:t>Principe de base observé</a:t>
          </a:r>
          <a:endParaRPr lang="fr-FR" sz="1700" kern="1200" dirty="0">
            <a:solidFill>
              <a:schemeClr val="tx2"/>
            </a:solidFill>
          </a:endParaRPr>
        </a:p>
      </dsp:txBody>
      <dsp:txXfrm>
        <a:off x="424417" y="1659025"/>
        <a:ext cx="1472883" cy="709816"/>
      </dsp:txXfrm>
    </dsp:sp>
    <dsp:sp modelId="{FD707809-9B15-49F5-B570-8F1F3CCB500D}">
      <dsp:nvSpPr>
        <dsp:cNvPr id="0" name=""/>
        <dsp:cNvSpPr/>
      </dsp:nvSpPr>
      <dsp:spPr>
        <a:xfrm>
          <a:off x="1281017" y="2909825"/>
          <a:ext cx="615005" cy="61500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90935F-1F8A-4FC9-9D64-2904E31788CE}">
      <dsp:nvSpPr>
        <dsp:cNvPr id="0" name=""/>
        <dsp:cNvSpPr/>
      </dsp:nvSpPr>
      <dsp:spPr>
        <a:xfrm rot="17700000">
          <a:off x="552627" y="3765815"/>
          <a:ext cx="1274113" cy="61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2"/>
              </a:solidFill>
            </a:rPr>
            <a:t>Concept technologique formulé</a:t>
          </a:r>
          <a:endParaRPr lang="fr-FR" sz="1200" kern="1200" dirty="0">
            <a:solidFill>
              <a:schemeClr val="tx2"/>
            </a:solidFill>
          </a:endParaRPr>
        </a:p>
      </dsp:txBody>
      <dsp:txXfrm>
        <a:off x="552627" y="3765815"/>
        <a:ext cx="1274113" cy="614329"/>
      </dsp:txXfrm>
    </dsp:sp>
    <dsp:sp modelId="{21A38329-6358-4995-BD00-549AF01FD579}">
      <dsp:nvSpPr>
        <dsp:cNvPr id="0" name=""/>
        <dsp:cNvSpPr/>
      </dsp:nvSpPr>
      <dsp:spPr>
        <a:xfrm rot="17700000">
          <a:off x="1350298" y="2054510"/>
          <a:ext cx="1274113" cy="61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DB2A5-69C5-44AD-BD41-A1058D77E61C}">
      <dsp:nvSpPr>
        <dsp:cNvPr id="0" name=""/>
        <dsp:cNvSpPr/>
      </dsp:nvSpPr>
      <dsp:spPr>
        <a:xfrm>
          <a:off x="1985173" y="2909825"/>
          <a:ext cx="615005" cy="61500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41158B-9ABF-4A6C-8017-E3B95017A297}">
      <dsp:nvSpPr>
        <dsp:cNvPr id="0" name=""/>
        <dsp:cNvSpPr/>
      </dsp:nvSpPr>
      <dsp:spPr>
        <a:xfrm rot="17700000">
          <a:off x="1256784" y="3765815"/>
          <a:ext cx="1274113" cy="61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2"/>
              </a:solidFill>
            </a:rPr>
            <a:t>Preuve de concept expérimental</a:t>
          </a:r>
          <a:endParaRPr lang="fr-FR" sz="1200" kern="1200" dirty="0">
            <a:solidFill>
              <a:schemeClr val="tx2"/>
            </a:solidFill>
          </a:endParaRPr>
        </a:p>
      </dsp:txBody>
      <dsp:txXfrm>
        <a:off x="1256784" y="3765815"/>
        <a:ext cx="1274113" cy="614329"/>
      </dsp:txXfrm>
    </dsp:sp>
    <dsp:sp modelId="{D0C97350-9E3C-4AE3-8BD2-4257430DF94F}">
      <dsp:nvSpPr>
        <dsp:cNvPr id="0" name=""/>
        <dsp:cNvSpPr/>
      </dsp:nvSpPr>
      <dsp:spPr>
        <a:xfrm rot="17700000">
          <a:off x="2054455" y="2054510"/>
          <a:ext cx="1274113" cy="61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F08BF-0518-402C-BC06-A9CA99304870}">
      <dsp:nvSpPr>
        <dsp:cNvPr id="0" name=""/>
        <dsp:cNvSpPr/>
      </dsp:nvSpPr>
      <dsp:spPr>
        <a:xfrm>
          <a:off x="2689425" y="2624909"/>
          <a:ext cx="1184836" cy="1184836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1CFF43-FB2C-4558-B590-72B380D3203B}">
      <dsp:nvSpPr>
        <dsp:cNvPr id="0" name=""/>
        <dsp:cNvSpPr/>
      </dsp:nvSpPr>
      <dsp:spPr>
        <a:xfrm rot="17700000">
          <a:off x="3106908" y="1659025"/>
          <a:ext cx="1472883" cy="709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2"/>
              </a:solidFill>
            </a:rPr>
            <a:t>Composant validé en labo</a:t>
          </a:r>
          <a:endParaRPr lang="fr-FR" sz="1700" kern="1200" dirty="0">
            <a:solidFill>
              <a:schemeClr val="tx2"/>
            </a:solidFill>
          </a:endParaRPr>
        </a:p>
      </dsp:txBody>
      <dsp:txXfrm>
        <a:off x="3106908" y="1659025"/>
        <a:ext cx="1472883" cy="709816"/>
      </dsp:txXfrm>
    </dsp:sp>
    <dsp:sp modelId="{791C7B02-2D11-44A2-8C8F-CCD5E5461135}">
      <dsp:nvSpPr>
        <dsp:cNvPr id="0" name=""/>
        <dsp:cNvSpPr/>
      </dsp:nvSpPr>
      <dsp:spPr>
        <a:xfrm>
          <a:off x="3963508" y="2909825"/>
          <a:ext cx="615005" cy="61500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95A0B8-32A2-4AF7-8117-75F7FF616F96}">
      <dsp:nvSpPr>
        <dsp:cNvPr id="0" name=""/>
        <dsp:cNvSpPr/>
      </dsp:nvSpPr>
      <dsp:spPr>
        <a:xfrm rot="17700000">
          <a:off x="3235118" y="3765815"/>
          <a:ext cx="1274113" cy="61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2"/>
              </a:solidFill>
            </a:rPr>
            <a:t>Validation dans un environnement pertinent</a:t>
          </a:r>
          <a:endParaRPr lang="fr-FR" sz="1200" kern="1200" dirty="0">
            <a:solidFill>
              <a:schemeClr val="tx2"/>
            </a:solidFill>
          </a:endParaRPr>
        </a:p>
      </dsp:txBody>
      <dsp:txXfrm>
        <a:off x="3235118" y="3765815"/>
        <a:ext cx="1274113" cy="614329"/>
      </dsp:txXfrm>
    </dsp:sp>
    <dsp:sp modelId="{1BF49BB4-469C-4371-801C-4409D199A374}">
      <dsp:nvSpPr>
        <dsp:cNvPr id="0" name=""/>
        <dsp:cNvSpPr/>
      </dsp:nvSpPr>
      <dsp:spPr>
        <a:xfrm rot="17700000">
          <a:off x="4032789" y="2054510"/>
          <a:ext cx="1274113" cy="61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223AE-9B3C-4D11-B5C0-5281A42B7847}">
      <dsp:nvSpPr>
        <dsp:cNvPr id="0" name=""/>
        <dsp:cNvSpPr/>
      </dsp:nvSpPr>
      <dsp:spPr>
        <a:xfrm>
          <a:off x="4667665" y="2909825"/>
          <a:ext cx="615005" cy="61500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73C0FD-4D10-424B-BEFA-60C8B665C685}">
      <dsp:nvSpPr>
        <dsp:cNvPr id="0" name=""/>
        <dsp:cNvSpPr/>
      </dsp:nvSpPr>
      <dsp:spPr>
        <a:xfrm rot="17700000">
          <a:off x="3939275" y="3765815"/>
          <a:ext cx="1274113" cy="61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2"/>
              </a:solidFill>
            </a:rPr>
            <a:t>Démonstration</a:t>
          </a:r>
          <a:endParaRPr lang="fr-FR" sz="1200" kern="1200" dirty="0">
            <a:solidFill>
              <a:schemeClr val="tx2"/>
            </a:solidFill>
          </a:endParaRPr>
        </a:p>
      </dsp:txBody>
      <dsp:txXfrm>
        <a:off x="3939275" y="3765815"/>
        <a:ext cx="1274113" cy="614329"/>
      </dsp:txXfrm>
    </dsp:sp>
    <dsp:sp modelId="{863A1135-31C3-449B-90B3-CC428A10D640}">
      <dsp:nvSpPr>
        <dsp:cNvPr id="0" name=""/>
        <dsp:cNvSpPr/>
      </dsp:nvSpPr>
      <dsp:spPr>
        <a:xfrm rot="17700000">
          <a:off x="4736946" y="2054510"/>
          <a:ext cx="1274113" cy="61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83854-D21C-45B9-A9FB-720A1D722F85}">
      <dsp:nvSpPr>
        <dsp:cNvPr id="0" name=""/>
        <dsp:cNvSpPr/>
      </dsp:nvSpPr>
      <dsp:spPr>
        <a:xfrm>
          <a:off x="5371916" y="2624909"/>
          <a:ext cx="1184836" cy="1184836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D1FDAE-0A63-427A-AEFB-2ED82973A056}">
      <dsp:nvSpPr>
        <dsp:cNvPr id="0" name=""/>
        <dsp:cNvSpPr/>
      </dsp:nvSpPr>
      <dsp:spPr>
        <a:xfrm rot="17700000">
          <a:off x="5789399" y="1659025"/>
          <a:ext cx="1472883" cy="709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2"/>
              </a:solidFill>
            </a:rPr>
            <a:t>Prototype de démonstration</a:t>
          </a:r>
          <a:endParaRPr lang="fr-FR" sz="1700" kern="1200" dirty="0">
            <a:solidFill>
              <a:schemeClr val="tx2"/>
            </a:solidFill>
          </a:endParaRPr>
        </a:p>
      </dsp:txBody>
      <dsp:txXfrm>
        <a:off x="5789399" y="1659025"/>
        <a:ext cx="1472883" cy="709816"/>
      </dsp:txXfrm>
    </dsp:sp>
    <dsp:sp modelId="{F8A479A3-72B2-4F22-A528-1C3FEFD1E992}">
      <dsp:nvSpPr>
        <dsp:cNvPr id="0" name=""/>
        <dsp:cNvSpPr/>
      </dsp:nvSpPr>
      <dsp:spPr>
        <a:xfrm>
          <a:off x="6645999" y="2909825"/>
          <a:ext cx="615005" cy="61500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3DDB1D-C307-4C0C-9CBD-C13506AC1927}">
      <dsp:nvSpPr>
        <dsp:cNvPr id="0" name=""/>
        <dsp:cNvSpPr/>
      </dsp:nvSpPr>
      <dsp:spPr>
        <a:xfrm rot="17700000">
          <a:off x="5917609" y="3765815"/>
          <a:ext cx="1274113" cy="61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2"/>
              </a:solidFill>
            </a:rPr>
            <a:t>Situation réelle</a:t>
          </a:r>
          <a:endParaRPr lang="fr-FR" sz="1200" kern="1200" dirty="0">
            <a:solidFill>
              <a:schemeClr val="tx2"/>
            </a:solidFill>
          </a:endParaRPr>
        </a:p>
      </dsp:txBody>
      <dsp:txXfrm>
        <a:off x="5917609" y="3765815"/>
        <a:ext cx="1274113" cy="614329"/>
      </dsp:txXfrm>
    </dsp:sp>
    <dsp:sp modelId="{9DD482F8-9143-4CD6-B0DA-5804BF227D31}">
      <dsp:nvSpPr>
        <dsp:cNvPr id="0" name=""/>
        <dsp:cNvSpPr/>
      </dsp:nvSpPr>
      <dsp:spPr>
        <a:xfrm rot="17700000">
          <a:off x="6715280" y="2054510"/>
          <a:ext cx="1274113" cy="61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3D891-ED5F-43C7-91B2-98F97A0FDC76}">
      <dsp:nvSpPr>
        <dsp:cNvPr id="0" name=""/>
        <dsp:cNvSpPr/>
      </dsp:nvSpPr>
      <dsp:spPr>
        <a:xfrm>
          <a:off x="7350251" y="2624909"/>
          <a:ext cx="1184836" cy="1184836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462E58-7DF4-4E88-9DCC-1261C9A0E0AF}">
      <dsp:nvSpPr>
        <dsp:cNvPr id="0" name=""/>
        <dsp:cNvSpPr/>
      </dsp:nvSpPr>
      <dsp:spPr>
        <a:xfrm rot="17700000">
          <a:off x="7767734" y="1659025"/>
          <a:ext cx="1472883" cy="709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tx2"/>
              </a:solidFill>
            </a:rPr>
            <a:t>Validé</a:t>
          </a:r>
          <a:endParaRPr lang="fr-FR" sz="1700" kern="1200" dirty="0">
            <a:solidFill>
              <a:schemeClr val="tx2"/>
            </a:solidFill>
          </a:endParaRPr>
        </a:p>
      </dsp:txBody>
      <dsp:txXfrm>
        <a:off x="7767734" y="1659025"/>
        <a:ext cx="1472883" cy="70981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D3ADE-98FC-40DD-BBEF-C7565F23360A}">
      <dsp:nvSpPr>
        <dsp:cNvPr id="0" name=""/>
        <dsp:cNvSpPr/>
      </dsp:nvSpPr>
      <dsp:spPr>
        <a:xfrm rot="5400000">
          <a:off x="4687473" y="-1696978"/>
          <a:ext cx="1299519" cy="502327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Comment les résultats seront utilisés et mis en avant auprès du public cible ?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smtClean="0"/>
            <a:t>Produit, Licence, Service, Infrastructure, Maturation</a:t>
          </a:r>
          <a:endParaRPr lang="fr-FR" sz="1700" kern="1200" dirty="0"/>
        </a:p>
      </dsp:txBody>
      <dsp:txXfrm rot="-5400000">
        <a:off x="2825594" y="228338"/>
        <a:ext cx="4959841" cy="1172645"/>
      </dsp:txXfrm>
    </dsp:sp>
    <dsp:sp modelId="{F0465946-EFA1-4917-848B-B090D9245A9A}">
      <dsp:nvSpPr>
        <dsp:cNvPr id="0" name=""/>
        <dsp:cNvSpPr/>
      </dsp:nvSpPr>
      <dsp:spPr>
        <a:xfrm>
          <a:off x="0" y="2461"/>
          <a:ext cx="2825593" cy="16243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smtClean="0"/>
            <a:t>Exploitation</a:t>
          </a:r>
          <a:endParaRPr lang="fr-FR" sz="2300" b="1" kern="1200" dirty="0"/>
        </a:p>
      </dsp:txBody>
      <dsp:txXfrm>
        <a:off x="79297" y="81758"/>
        <a:ext cx="2666999" cy="1465805"/>
      </dsp:txXfrm>
    </dsp:sp>
    <dsp:sp modelId="{4ADE0FEC-E6B5-430A-8BF2-F1AD551E2ED9}">
      <dsp:nvSpPr>
        <dsp:cNvPr id="0" name=""/>
        <dsp:cNvSpPr/>
      </dsp:nvSpPr>
      <dsp:spPr>
        <a:xfrm rot="5400000">
          <a:off x="4687473" y="8640"/>
          <a:ext cx="1299519" cy="5023278"/>
        </a:xfrm>
        <a:prstGeom prst="round2SameRect">
          <a:avLst/>
        </a:prstGeom>
        <a:solidFill>
          <a:schemeClr val="accent3">
            <a:tint val="40000"/>
            <a:alpha val="90000"/>
            <a:hueOff val="-5726475"/>
            <a:satOff val="-25135"/>
            <a:lumOff val="-2759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5726475"/>
              <a:satOff val="-25135"/>
              <a:lumOff val="-27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smtClean="0"/>
            <a:t>Comment les résultats et l’impact du projet seront présentés aux parties prenantes?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smtClean="0"/>
            <a:t>Publication, Ouvrage, Conférence, Cours, etc…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smtClean="0"/>
            <a:t>Open Access</a:t>
          </a:r>
          <a:endParaRPr lang="fr-FR" sz="1700" kern="1200" dirty="0"/>
        </a:p>
      </dsp:txBody>
      <dsp:txXfrm rot="-5400000">
        <a:off x="2825594" y="1933957"/>
        <a:ext cx="4959841" cy="1172645"/>
      </dsp:txXfrm>
    </dsp:sp>
    <dsp:sp modelId="{BBD1DFFC-3214-45FF-8EF7-09E7126774B8}">
      <dsp:nvSpPr>
        <dsp:cNvPr id="0" name=""/>
        <dsp:cNvSpPr/>
      </dsp:nvSpPr>
      <dsp:spPr>
        <a:xfrm>
          <a:off x="0" y="1708080"/>
          <a:ext cx="2825593" cy="1624399"/>
        </a:xfrm>
        <a:prstGeom prst="roundRect">
          <a:avLst/>
        </a:prstGeom>
        <a:solidFill>
          <a:schemeClr val="accent3">
            <a:hueOff val="-5068670"/>
            <a:satOff val="10223"/>
            <a:lumOff val="-135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smtClean="0"/>
            <a:t>Dissémination</a:t>
          </a:r>
          <a:endParaRPr lang="fr-FR" sz="2300" b="1" kern="1200" dirty="0"/>
        </a:p>
      </dsp:txBody>
      <dsp:txXfrm>
        <a:off x="79297" y="1787377"/>
        <a:ext cx="2666999" cy="1465805"/>
      </dsp:txXfrm>
    </dsp:sp>
    <dsp:sp modelId="{10EDE7E0-9D9A-4F87-86B1-12FD439B783F}">
      <dsp:nvSpPr>
        <dsp:cNvPr id="0" name=""/>
        <dsp:cNvSpPr/>
      </dsp:nvSpPr>
      <dsp:spPr>
        <a:xfrm rot="5400000">
          <a:off x="4687473" y="1714260"/>
          <a:ext cx="1299519" cy="5023278"/>
        </a:xfrm>
        <a:prstGeom prst="round2SameRect">
          <a:avLst/>
        </a:prstGeom>
        <a:solidFill>
          <a:schemeClr val="accent3">
            <a:tint val="40000"/>
            <a:alpha val="90000"/>
            <a:hueOff val="-11452950"/>
            <a:satOff val="-50270"/>
            <a:lumOff val="-551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11452950"/>
              <a:satOff val="-50270"/>
              <a:lumOff val="-55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smtClean="0"/>
            <a:t>Comment les résultats seront présentés pour mettre en avant la Commission et la recherche auprès d’un large public ?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smtClean="0"/>
            <a:t>Media, Internet, Cours, etc…</a:t>
          </a:r>
          <a:endParaRPr lang="fr-FR" sz="1700" kern="1200" dirty="0"/>
        </a:p>
      </dsp:txBody>
      <dsp:txXfrm rot="-5400000">
        <a:off x="2825594" y="3639577"/>
        <a:ext cx="4959841" cy="1172645"/>
      </dsp:txXfrm>
    </dsp:sp>
    <dsp:sp modelId="{06395F22-1C8C-4131-A0D4-A7856CD5E065}">
      <dsp:nvSpPr>
        <dsp:cNvPr id="0" name=""/>
        <dsp:cNvSpPr/>
      </dsp:nvSpPr>
      <dsp:spPr>
        <a:xfrm>
          <a:off x="0" y="3416160"/>
          <a:ext cx="2825593" cy="1624399"/>
        </a:xfrm>
        <a:prstGeom prst="roundRect">
          <a:avLst/>
        </a:prstGeom>
        <a:solidFill>
          <a:schemeClr val="accent3">
            <a:hueOff val="-10137340"/>
            <a:satOff val="20445"/>
            <a:lumOff val="-27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smtClean="0"/>
            <a:t>Communication</a:t>
          </a:r>
          <a:endParaRPr lang="fr-FR" sz="2300" b="1" kern="1200" dirty="0"/>
        </a:p>
      </dsp:txBody>
      <dsp:txXfrm>
        <a:off x="79297" y="3495457"/>
        <a:ext cx="2666999" cy="146580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C3888-6F34-462E-B525-AE3A81CA4669}">
      <dsp:nvSpPr>
        <dsp:cNvPr id="0" name=""/>
        <dsp:cNvSpPr/>
      </dsp:nvSpPr>
      <dsp:spPr>
        <a:xfrm>
          <a:off x="666935" y="0"/>
          <a:ext cx="7558608" cy="495560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DC36F-4971-430A-B1F1-AC1552BC23F1}">
      <dsp:nvSpPr>
        <dsp:cNvPr id="0" name=""/>
        <dsp:cNvSpPr/>
      </dsp:nvSpPr>
      <dsp:spPr>
        <a:xfrm>
          <a:off x="3075" y="1499218"/>
          <a:ext cx="1515512" cy="23633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INPUT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Ce qui est apporté au projet pour sa mise en œuvre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Savoirs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Ressources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Budget</a:t>
          </a:r>
          <a:endParaRPr lang="fr-FR" sz="1400" kern="1200" dirty="0"/>
        </a:p>
      </dsp:txBody>
      <dsp:txXfrm>
        <a:off x="77056" y="1573199"/>
        <a:ext cx="1367550" cy="2215365"/>
      </dsp:txXfrm>
    </dsp:sp>
    <dsp:sp modelId="{F4382341-A8B5-464F-8552-92112697FAD8}">
      <dsp:nvSpPr>
        <dsp:cNvPr id="0" name=""/>
        <dsp:cNvSpPr/>
      </dsp:nvSpPr>
      <dsp:spPr>
        <a:xfrm>
          <a:off x="1845779" y="1499218"/>
          <a:ext cx="1515512" cy="23633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ACTIVITY</a:t>
          </a:r>
          <a:endParaRPr lang="fr-FR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smtClean="0"/>
            <a:t>Différentes activités du projet qui intègrent l’ensemble des inputs</a:t>
          </a:r>
          <a:endParaRPr lang="fr-FR" sz="1600" kern="1200" dirty="0"/>
        </a:p>
      </dsp:txBody>
      <dsp:txXfrm>
        <a:off x="1919760" y="1573199"/>
        <a:ext cx="1367550" cy="2215365"/>
      </dsp:txXfrm>
    </dsp:sp>
    <dsp:sp modelId="{4567472A-2B72-4CEE-8ACE-CE5ED6AEFA6F}">
      <dsp:nvSpPr>
        <dsp:cNvPr id="0" name=""/>
        <dsp:cNvSpPr/>
      </dsp:nvSpPr>
      <dsp:spPr>
        <a:xfrm>
          <a:off x="3688483" y="1499218"/>
          <a:ext cx="1515512" cy="236332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OUTPUT</a:t>
          </a:r>
          <a:endParaRPr lang="fr-FR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Produits résultants des activités du projet et attendus par le financeurs</a:t>
          </a:r>
          <a:endParaRPr lang="fr-FR" sz="1600" kern="1200" dirty="0"/>
        </a:p>
      </dsp:txBody>
      <dsp:txXfrm>
        <a:off x="3762464" y="1573199"/>
        <a:ext cx="1367550" cy="2215365"/>
      </dsp:txXfrm>
    </dsp:sp>
    <dsp:sp modelId="{493735EE-26AA-49AA-8A33-372F39899AE9}">
      <dsp:nvSpPr>
        <dsp:cNvPr id="0" name=""/>
        <dsp:cNvSpPr/>
      </dsp:nvSpPr>
      <dsp:spPr>
        <a:xfrm>
          <a:off x="5531187" y="1499218"/>
          <a:ext cx="1515512" cy="236332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OUTCOME</a:t>
          </a:r>
          <a:endParaRPr lang="fr-FR" sz="20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smtClean="0"/>
            <a:t>Résultats du projet sur le moyen terme interprété par le public cible</a:t>
          </a:r>
          <a:endParaRPr lang="fr-FR" sz="1600" kern="1200" dirty="0" smtClean="0"/>
        </a:p>
      </dsp:txBody>
      <dsp:txXfrm>
        <a:off x="5605168" y="1573199"/>
        <a:ext cx="1367550" cy="2215365"/>
      </dsp:txXfrm>
    </dsp:sp>
    <dsp:sp modelId="{D5A24359-1201-4B5A-B6B2-53CB07E8BAC6}">
      <dsp:nvSpPr>
        <dsp:cNvPr id="0" name=""/>
        <dsp:cNvSpPr/>
      </dsp:nvSpPr>
      <dsp:spPr>
        <a:xfrm>
          <a:off x="7373891" y="1499218"/>
          <a:ext cx="1515512" cy="236332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IMPACT</a:t>
          </a:r>
          <a:endParaRPr lang="fr-FR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smtClean="0"/>
            <a:t>Résultats sur le long terme pour l’ensemble de la société</a:t>
          </a:r>
          <a:endParaRPr lang="fr-FR" sz="1600" kern="1200" dirty="0"/>
        </a:p>
      </dsp:txBody>
      <dsp:txXfrm>
        <a:off x="7447872" y="1573199"/>
        <a:ext cx="1367550" cy="22153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85F7C-13D6-4FAB-8C4F-55760DEE3039}">
      <dsp:nvSpPr>
        <dsp:cNvPr id="0" name=""/>
        <dsp:cNvSpPr/>
      </dsp:nvSpPr>
      <dsp:spPr>
        <a:xfrm>
          <a:off x="0" y="0"/>
          <a:ext cx="5342534" cy="1250839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b="1" kern="1200" dirty="0" smtClean="0"/>
            <a:t>Horizon2020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b="1" kern="1200" dirty="0" smtClean="0"/>
            <a:t>(2014-2020)</a:t>
          </a:r>
        </a:p>
      </dsp:txBody>
      <dsp:txXfrm>
        <a:off x="0" y="0"/>
        <a:ext cx="5342534" cy="1250839"/>
      </dsp:txXfrm>
    </dsp:sp>
    <dsp:sp modelId="{DA69D1FD-4739-410E-81EB-40E9139C23A7}">
      <dsp:nvSpPr>
        <dsp:cNvPr id="0" name=""/>
        <dsp:cNvSpPr/>
      </dsp:nvSpPr>
      <dsp:spPr>
        <a:xfrm>
          <a:off x="2608" y="1250839"/>
          <a:ext cx="1779105" cy="26267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>
              <a:solidFill>
                <a:srgbClr val="FF0000"/>
              </a:solidFill>
            </a:rPr>
            <a:t>Excellence scientifique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rgbClr val="FF0000"/>
              </a:solidFill>
            </a:rPr>
            <a:t>ERC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rgbClr val="FF0000"/>
              </a:solidFill>
            </a:rPr>
            <a:t>MSCA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rgbClr val="FF0000"/>
              </a:solidFill>
            </a:rPr>
            <a:t>Infrastructure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solidFill>
                <a:srgbClr val="FF0000"/>
              </a:solidFill>
            </a:rPr>
            <a:t>FET</a:t>
          </a:r>
          <a:endParaRPr lang="fr-FR" sz="1300" kern="1200" dirty="0">
            <a:solidFill>
              <a:srgbClr val="FF0000"/>
            </a:solidFill>
          </a:endParaRPr>
        </a:p>
      </dsp:txBody>
      <dsp:txXfrm>
        <a:off x="2608" y="1250839"/>
        <a:ext cx="1779105" cy="2626762"/>
      </dsp:txXfrm>
    </dsp:sp>
    <dsp:sp modelId="{F83888BE-FC4D-4989-B44C-CEBFBE5771F0}">
      <dsp:nvSpPr>
        <dsp:cNvPr id="0" name=""/>
        <dsp:cNvSpPr/>
      </dsp:nvSpPr>
      <dsp:spPr>
        <a:xfrm>
          <a:off x="1781714" y="1250839"/>
          <a:ext cx="1779105" cy="2626762"/>
        </a:xfrm>
        <a:prstGeom prst="rect">
          <a:avLst/>
        </a:prstGeom>
        <a:solidFill>
          <a:schemeClr val="accent4">
            <a:hueOff val="-3613093"/>
            <a:satOff val="0"/>
            <a:lumOff val="10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Primauté industrielle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TIC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Espace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NMBP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KET - Technologies clés génériques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Accès au financement à risque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Innovation dans les PME</a:t>
          </a:r>
          <a:endParaRPr lang="fr-FR" sz="1300" b="0" kern="1200" dirty="0"/>
        </a:p>
      </dsp:txBody>
      <dsp:txXfrm>
        <a:off x="1781714" y="1250839"/>
        <a:ext cx="1779105" cy="2626762"/>
      </dsp:txXfrm>
    </dsp:sp>
    <dsp:sp modelId="{BBA5DF0F-D968-4BCB-B86D-2002596CEAF4}">
      <dsp:nvSpPr>
        <dsp:cNvPr id="0" name=""/>
        <dsp:cNvSpPr/>
      </dsp:nvSpPr>
      <dsp:spPr>
        <a:xfrm>
          <a:off x="3560819" y="1250839"/>
          <a:ext cx="1779105" cy="2626762"/>
        </a:xfrm>
        <a:prstGeom prst="rect">
          <a:avLst/>
        </a:prstGeom>
        <a:solidFill>
          <a:schemeClr val="accent4">
            <a:hueOff val="-7226187"/>
            <a:satOff val="0"/>
            <a:lumOff val="20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Défis sociétaux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Santé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err="1" smtClean="0"/>
            <a:t>Bioéconomie</a:t>
          </a:r>
          <a:endParaRPr lang="fr-FR" sz="1300" b="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Energie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Transports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Changement climatique et ressources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Sociétés inclusives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Sécurité</a:t>
          </a:r>
        </a:p>
      </dsp:txBody>
      <dsp:txXfrm>
        <a:off x="3560819" y="1250839"/>
        <a:ext cx="1779105" cy="2626762"/>
      </dsp:txXfrm>
    </dsp:sp>
    <dsp:sp modelId="{1716A918-D2FF-4CC4-A40C-217908C28B04}">
      <dsp:nvSpPr>
        <dsp:cNvPr id="0" name=""/>
        <dsp:cNvSpPr/>
      </dsp:nvSpPr>
      <dsp:spPr>
        <a:xfrm>
          <a:off x="0" y="3877602"/>
          <a:ext cx="5342534" cy="291862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04A4F-781D-41BB-A99C-C55F21D9CFF3}">
      <dsp:nvSpPr>
        <dsp:cNvPr id="0" name=""/>
        <dsp:cNvSpPr/>
      </dsp:nvSpPr>
      <dsp:spPr>
        <a:xfrm>
          <a:off x="5501737" y="3496022"/>
          <a:ext cx="3415136" cy="558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251"/>
              </a:lnTo>
              <a:lnTo>
                <a:pt x="3415136" y="361251"/>
              </a:lnTo>
              <a:lnTo>
                <a:pt x="3415136" y="5588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FC027-904C-43F1-A060-83CC993F3AB0}">
      <dsp:nvSpPr>
        <dsp:cNvPr id="0" name=""/>
        <dsp:cNvSpPr/>
      </dsp:nvSpPr>
      <dsp:spPr>
        <a:xfrm>
          <a:off x="5501737" y="3496022"/>
          <a:ext cx="1199719" cy="511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418"/>
              </a:lnTo>
              <a:lnTo>
                <a:pt x="1199719" y="314418"/>
              </a:lnTo>
              <a:lnTo>
                <a:pt x="1199719" y="51198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36E97-1CB1-4151-8738-5B359D37B10E}">
      <dsp:nvSpPr>
        <dsp:cNvPr id="0" name=""/>
        <dsp:cNvSpPr/>
      </dsp:nvSpPr>
      <dsp:spPr>
        <a:xfrm>
          <a:off x="4363358" y="3496022"/>
          <a:ext cx="1138378" cy="544756"/>
        </a:xfrm>
        <a:custGeom>
          <a:avLst/>
          <a:gdLst/>
          <a:ahLst/>
          <a:cxnLst/>
          <a:rect l="0" t="0" r="0" b="0"/>
          <a:pathLst>
            <a:path>
              <a:moveTo>
                <a:pt x="1138378" y="0"/>
              </a:moveTo>
              <a:lnTo>
                <a:pt x="1138378" y="347186"/>
              </a:lnTo>
              <a:lnTo>
                <a:pt x="0" y="347186"/>
              </a:lnTo>
              <a:lnTo>
                <a:pt x="0" y="5447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36C75-CB94-4B2C-84DD-954A18EC4DDB}">
      <dsp:nvSpPr>
        <dsp:cNvPr id="0" name=""/>
        <dsp:cNvSpPr/>
      </dsp:nvSpPr>
      <dsp:spPr>
        <a:xfrm>
          <a:off x="2086601" y="3496022"/>
          <a:ext cx="3415136" cy="550570"/>
        </a:xfrm>
        <a:custGeom>
          <a:avLst/>
          <a:gdLst/>
          <a:ahLst/>
          <a:cxnLst/>
          <a:rect l="0" t="0" r="0" b="0"/>
          <a:pathLst>
            <a:path>
              <a:moveTo>
                <a:pt x="3415136" y="0"/>
              </a:moveTo>
              <a:lnTo>
                <a:pt x="3415136" y="353000"/>
              </a:lnTo>
              <a:lnTo>
                <a:pt x="0" y="353000"/>
              </a:lnTo>
              <a:lnTo>
                <a:pt x="0" y="5505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9FE54-D4C6-4E9A-885A-0128BC9EFDC2}">
      <dsp:nvSpPr>
        <dsp:cNvPr id="0" name=""/>
        <dsp:cNvSpPr/>
      </dsp:nvSpPr>
      <dsp:spPr>
        <a:xfrm>
          <a:off x="5436053" y="1268855"/>
          <a:ext cx="91440" cy="12863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8788"/>
              </a:lnTo>
              <a:lnTo>
                <a:pt x="65683" y="1088788"/>
              </a:lnTo>
              <a:lnTo>
                <a:pt x="65683" y="128635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29645-18E3-4A8C-9EE4-B846C5BE5080}">
      <dsp:nvSpPr>
        <dsp:cNvPr id="0" name=""/>
        <dsp:cNvSpPr/>
      </dsp:nvSpPr>
      <dsp:spPr>
        <a:xfrm>
          <a:off x="2160247" y="2265896"/>
          <a:ext cx="1881617" cy="940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smtClean="0">
              <a:latin typeface="+mn-lt"/>
            </a:rPr>
            <a:t>Advisory Group</a:t>
          </a:r>
          <a:endParaRPr lang="fr-FR" sz="2000" b="0" kern="1200" dirty="0">
            <a:latin typeface="+mn-lt"/>
          </a:endParaRPr>
        </a:p>
      </dsp:txBody>
      <dsp:txXfrm>
        <a:off x="2160247" y="2265896"/>
        <a:ext cx="1881617" cy="940808"/>
      </dsp:txXfrm>
    </dsp:sp>
    <dsp:sp modelId="{B0109C13-3F2A-4C3A-8318-5AD97CE3A237}">
      <dsp:nvSpPr>
        <dsp:cNvPr id="0" name=""/>
        <dsp:cNvSpPr/>
      </dsp:nvSpPr>
      <dsp:spPr>
        <a:xfrm>
          <a:off x="4555772" y="1457788"/>
          <a:ext cx="1881617" cy="940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smtClean="0">
              <a:latin typeface="+mn-lt"/>
            </a:rPr>
            <a:t>Coordinateur</a:t>
          </a:r>
          <a:endParaRPr lang="fr-FR" sz="2000" b="0" kern="1200" dirty="0">
            <a:latin typeface="+mn-lt"/>
          </a:endParaRPr>
        </a:p>
      </dsp:txBody>
      <dsp:txXfrm>
        <a:off x="4555772" y="1457788"/>
        <a:ext cx="1881617" cy="940808"/>
      </dsp:txXfrm>
    </dsp:sp>
    <dsp:sp modelId="{24960BF3-1027-42AC-8120-8D4DEC9D5A7B}">
      <dsp:nvSpPr>
        <dsp:cNvPr id="0" name=""/>
        <dsp:cNvSpPr/>
      </dsp:nvSpPr>
      <dsp:spPr>
        <a:xfrm>
          <a:off x="4540964" y="328046"/>
          <a:ext cx="1881617" cy="94080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smtClean="0">
              <a:latin typeface="+mn-lt"/>
            </a:rPr>
            <a:t>Assemblée Générale</a:t>
          </a:r>
          <a:endParaRPr lang="fr-FR" sz="2000" b="0" kern="1200" dirty="0">
            <a:latin typeface="+mn-lt"/>
          </a:endParaRPr>
        </a:p>
      </dsp:txBody>
      <dsp:txXfrm>
        <a:off x="4540964" y="328046"/>
        <a:ext cx="1881617" cy="940808"/>
      </dsp:txXfrm>
    </dsp:sp>
    <dsp:sp modelId="{A11705C6-997D-40D1-AE49-49DFC25FBE0A}">
      <dsp:nvSpPr>
        <dsp:cNvPr id="0" name=""/>
        <dsp:cNvSpPr/>
      </dsp:nvSpPr>
      <dsp:spPr>
        <a:xfrm>
          <a:off x="4560928" y="2555213"/>
          <a:ext cx="1881617" cy="9408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smtClean="0">
              <a:latin typeface="+mn-lt"/>
            </a:rPr>
            <a:t>Steering Commitee</a:t>
          </a:r>
          <a:endParaRPr lang="fr-FR" sz="2000" b="0" kern="1200" dirty="0">
            <a:latin typeface="+mn-lt"/>
          </a:endParaRPr>
        </a:p>
      </dsp:txBody>
      <dsp:txXfrm>
        <a:off x="4560928" y="2555213"/>
        <a:ext cx="1881617" cy="940808"/>
      </dsp:txXfrm>
    </dsp:sp>
    <dsp:sp modelId="{FAB2B2CF-9FEC-443E-A61C-E97509898B13}">
      <dsp:nvSpPr>
        <dsp:cNvPr id="0" name=""/>
        <dsp:cNvSpPr/>
      </dsp:nvSpPr>
      <dsp:spPr>
        <a:xfrm>
          <a:off x="1145792" y="4046593"/>
          <a:ext cx="1881617" cy="9408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smtClean="0">
              <a:latin typeface="+mn-lt"/>
            </a:rPr>
            <a:t>WP1</a:t>
          </a:r>
          <a:endParaRPr lang="fr-FR" sz="2000" b="0" kern="1200" dirty="0">
            <a:latin typeface="+mn-lt"/>
          </a:endParaRPr>
        </a:p>
      </dsp:txBody>
      <dsp:txXfrm>
        <a:off x="1145792" y="4046593"/>
        <a:ext cx="1881617" cy="940808"/>
      </dsp:txXfrm>
    </dsp:sp>
    <dsp:sp modelId="{C70FD6AD-E308-4B7F-86E9-D20335676B54}">
      <dsp:nvSpPr>
        <dsp:cNvPr id="0" name=""/>
        <dsp:cNvSpPr/>
      </dsp:nvSpPr>
      <dsp:spPr>
        <a:xfrm>
          <a:off x="3422549" y="4040779"/>
          <a:ext cx="1881617" cy="9408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smtClean="0">
              <a:latin typeface="+mn-lt"/>
            </a:rPr>
            <a:t>WP2</a:t>
          </a:r>
          <a:endParaRPr lang="fr-FR" sz="2000" b="0" kern="1200" dirty="0">
            <a:latin typeface="+mn-lt"/>
          </a:endParaRPr>
        </a:p>
      </dsp:txBody>
      <dsp:txXfrm>
        <a:off x="3422549" y="4040779"/>
        <a:ext cx="1881617" cy="940808"/>
      </dsp:txXfrm>
    </dsp:sp>
    <dsp:sp modelId="{B681B447-8EED-41DE-8829-99AAE0C1D251}">
      <dsp:nvSpPr>
        <dsp:cNvPr id="0" name=""/>
        <dsp:cNvSpPr/>
      </dsp:nvSpPr>
      <dsp:spPr>
        <a:xfrm>
          <a:off x="5760647" y="4008010"/>
          <a:ext cx="1881617" cy="9408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smtClean="0">
              <a:latin typeface="+mn-lt"/>
            </a:rPr>
            <a:t>WP3</a:t>
          </a:r>
          <a:endParaRPr lang="fr-FR" sz="2000" b="0" kern="1200" dirty="0">
            <a:latin typeface="+mn-lt"/>
          </a:endParaRPr>
        </a:p>
      </dsp:txBody>
      <dsp:txXfrm>
        <a:off x="5760647" y="4008010"/>
        <a:ext cx="1881617" cy="940808"/>
      </dsp:txXfrm>
    </dsp:sp>
    <dsp:sp modelId="{2A6F5C2F-A052-46BB-B171-F9627FB125A8}">
      <dsp:nvSpPr>
        <dsp:cNvPr id="0" name=""/>
        <dsp:cNvSpPr/>
      </dsp:nvSpPr>
      <dsp:spPr>
        <a:xfrm>
          <a:off x="7976064" y="4054844"/>
          <a:ext cx="1881617" cy="9408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smtClean="0">
              <a:latin typeface="+mn-lt"/>
            </a:rPr>
            <a:t>WP4</a:t>
          </a:r>
          <a:endParaRPr lang="fr-FR" sz="2000" b="0" kern="1200" dirty="0">
            <a:latin typeface="+mn-lt"/>
          </a:endParaRPr>
        </a:p>
      </dsp:txBody>
      <dsp:txXfrm>
        <a:off x="7976064" y="4054844"/>
        <a:ext cx="1881617" cy="940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85F7C-13D6-4FAB-8C4F-55760DEE3039}">
      <dsp:nvSpPr>
        <dsp:cNvPr id="0" name=""/>
        <dsp:cNvSpPr/>
      </dsp:nvSpPr>
      <dsp:spPr>
        <a:xfrm>
          <a:off x="0" y="0"/>
          <a:ext cx="5342534" cy="1250839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b="1" kern="1200" dirty="0" err="1" smtClean="0"/>
            <a:t>HorizonEurope</a:t>
          </a:r>
          <a:endParaRPr lang="fr-FR" sz="3000" b="1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b="1" kern="1200" dirty="0" smtClean="0"/>
            <a:t>(2021-2027)</a:t>
          </a:r>
        </a:p>
      </dsp:txBody>
      <dsp:txXfrm>
        <a:off x="0" y="0"/>
        <a:ext cx="5342534" cy="1250839"/>
      </dsp:txXfrm>
    </dsp:sp>
    <dsp:sp modelId="{DA69D1FD-4739-410E-81EB-40E9139C23A7}">
      <dsp:nvSpPr>
        <dsp:cNvPr id="0" name=""/>
        <dsp:cNvSpPr/>
      </dsp:nvSpPr>
      <dsp:spPr>
        <a:xfrm>
          <a:off x="2608" y="1250839"/>
          <a:ext cx="1779105" cy="26267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rgbClr val="FF0000"/>
              </a:solidFill>
            </a:rPr>
            <a:t>Excellence scientifique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FF0000"/>
              </a:solidFill>
            </a:rPr>
            <a:t>ERC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FF0000"/>
              </a:solidFill>
            </a:rPr>
            <a:t>MSCA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solidFill>
                <a:srgbClr val="FF0000"/>
              </a:solidFill>
            </a:rPr>
            <a:t>Infrastructure</a:t>
          </a:r>
        </a:p>
      </dsp:txBody>
      <dsp:txXfrm>
        <a:off x="2608" y="1250839"/>
        <a:ext cx="1779105" cy="2626762"/>
      </dsp:txXfrm>
    </dsp:sp>
    <dsp:sp modelId="{B60999A7-5BB1-4B17-9A48-6025298E5B1C}">
      <dsp:nvSpPr>
        <dsp:cNvPr id="0" name=""/>
        <dsp:cNvSpPr/>
      </dsp:nvSpPr>
      <dsp:spPr>
        <a:xfrm>
          <a:off x="1781714" y="1250839"/>
          <a:ext cx="1779105" cy="2626762"/>
        </a:xfrm>
        <a:prstGeom prst="rect">
          <a:avLst/>
        </a:prstGeom>
        <a:solidFill>
          <a:schemeClr val="accent3">
            <a:hueOff val="-5068670"/>
            <a:satOff val="10223"/>
            <a:lumOff val="-135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Problématiques mondiales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Santé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Culture, SHS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Numérique, Industrie, Espace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Climat, Energie, Mobilité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err="1" smtClean="0"/>
            <a:t>Bioéconomie</a:t>
          </a:r>
          <a:r>
            <a:rPr lang="fr-FR" sz="1500" kern="1200" dirty="0" smtClean="0"/>
            <a:t>, Environnement</a:t>
          </a:r>
          <a:endParaRPr lang="fr-FR" sz="1500" kern="1200" dirty="0"/>
        </a:p>
      </dsp:txBody>
      <dsp:txXfrm>
        <a:off x="1781714" y="1250839"/>
        <a:ext cx="1779105" cy="2626762"/>
      </dsp:txXfrm>
    </dsp:sp>
    <dsp:sp modelId="{FCB1BE7A-8595-419A-9F1F-07A2007ACDD7}">
      <dsp:nvSpPr>
        <dsp:cNvPr id="0" name=""/>
        <dsp:cNvSpPr/>
      </dsp:nvSpPr>
      <dsp:spPr>
        <a:xfrm>
          <a:off x="3560819" y="1250839"/>
          <a:ext cx="1779105" cy="2626762"/>
        </a:xfrm>
        <a:prstGeom prst="rect">
          <a:avLst/>
        </a:prstGeom>
        <a:solidFill>
          <a:schemeClr val="accent3">
            <a:hueOff val="-10137340"/>
            <a:satOff val="20445"/>
            <a:lumOff val="-27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Europe Innovante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EIC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Ecosystèmes d’innovation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EIT</a:t>
          </a:r>
          <a:endParaRPr lang="fr-FR" sz="1500" kern="1200" dirty="0"/>
        </a:p>
      </dsp:txBody>
      <dsp:txXfrm>
        <a:off x="3560819" y="1250839"/>
        <a:ext cx="1779105" cy="2626762"/>
      </dsp:txXfrm>
    </dsp:sp>
    <dsp:sp modelId="{1716A918-D2FF-4CC4-A40C-217908C28B04}">
      <dsp:nvSpPr>
        <dsp:cNvPr id="0" name=""/>
        <dsp:cNvSpPr/>
      </dsp:nvSpPr>
      <dsp:spPr>
        <a:xfrm>
          <a:off x="0" y="3877602"/>
          <a:ext cx="5342534" cy="291862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B6A99-126B-47D7-81E6-B39E31FABF74}">
      <dsp:nvSpPr>
        <dsp:cNvPr id="0" name=""/>
        <dsp:cNvSpPr/>
      </dsp:nvSpPr>
      <dsp:spPr>
        <a:xfrm rot="5400000">
          <a:off x="3506806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Ciblage de l’appel à projet</a:t>
          </a:r>
          <a:endParaRPr lang="fr-FR" sz="1500" kern="1200" dirty="0"/>
        </a:p>
      </dsp:txBody>
      <dsp:txXfrm rot="-5400000">
        <a:off x="3909687" y="313106"/>
        <a:ext cx="1202866" cy="1382606"/>
      </dsp:txXfrm>
    </dsp:sp>
    <dsp:sp modelId="{A08F2F53-01D1-4B3E-951E-9286E8FDFF12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Etape 1</a:t>
          </a:r>
          <a:endParaRPr lang="fr-FR" sz="1500" b="1" kern="1200" dirty="0"/>
        </a:p>
      </dsp:txBody>
      <dsp:txXfrm>
        <a:off x="5437901" y="401821"/>
        <a:ext cx="2241629" cy="1205177"/>
      </dsp:txXfrm>
    </dsp:sp>
    <dsp:sp modelId="{A560DC53-B95B-414B-AD17-8F469916D06C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Connaissance des attendus et du fonctionnement du financeur</a:t>
          </a:r>
          <a:endParaRPr lang="fr-FR" sz="1300" kern="1200" dirty="0"/>
        </a:p>
      </dsp:txBody>
      <dsp:txXfrm rot="-5400000">
        <a:off x="2022380" y="313106"/>
        <a:ext cx="1202866" cy="1382606"/>
      </dsp:txXfrm>
    </dsp:sp>
    <dsp:sp modelId="{1DF1671A-8B2E-4017-845E-E340E2CE67C5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Constitution d’une équipe projet scientifique interne</a:t>
          </a:r>
          <a:endParaRPr lang="fr-FR" sz="1500" kern="1200" dirty="0"/>
        </a:p>
      </dsp:txBody>
      <dsp:txXfrm rot="-5400000">
        <a:off x="2962418" y="2018030"/>
        <a:ext cx="1202866" cy="1382606"/>
      </dsp:txXfrm>
    </dsp:sp>
    <dsp:sp modelId="{7A84E8B9-2146-4BD5-BF59-4FC524578CCB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Etape 2 </a:t>
          </a:r>
          <a:endParaRPr lang="fr-FR" sz="1500" b="1" kern="1200" dirty="0"/>
        </a:p>
      </dsp:txBody>
      <dsp:txXfrm>
        <a:off x="448468" y="2106744"/>
        <a:ext cx="2169318" cy="1205177"/>
      </dsp:txXfrm>
    </dsp:sp>
    <dsp:sp modelId="{E1D3BF22-859A-44FE-A8DC-F1823EC9EB76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Prévenir la </a:t>
          </a:r>
          <a:r>
            <a:rPr lang="fr-FR" sz="1400" kern="1200" dirty="0" err="1" smtClean="0"/>
            <a:t>Task</a:t>
          </a:r>
          <a:r>
            <a:rPr lang="fr-FR" sz="1400" kern="1200" dirty="0" smtClean="0"/>
            <a:t> Force Europe, le Service des Affaires Contractuelles et la DVR</a:t>
          </a:r>
          <a:endParaRPr lang="fr-FR" sz="1400" kern="1200" dirty="0"/>
        </a:p>
      </dsp:txBody>
      <dsp:txXfrm rot="-5400000">
        <a:off x="4849725" y="2018030"/>
        <a:ext cx="1202866" cy="1382606"/>
      </dsp:txXfrm>
    </dsp:sp>
    <dsp:sp modelId="{C344BBC7-DEA2-4132-A1A9-C9B4F45CE920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Constitution d’un consortium pertinent</a:t>
          </a:r>
          <a:endParaRPr lang="fr-FR" sz="1500" kern="1200" dirty="0"/>
        </a:p>
      </dsp:txBody>
      <dsp:txXfrm rot="-5400000">
        <a:off x="3909687" y="3722953"/>
        <a:ext cx="1202866" cy="1382606"/>
      </dsp:txXfrm>
    </dsp:sp>
    <dsp:sp modelId="{1543D570-230F-4EDA-9A45-DA2AB53371D6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Etape 3 </a:t>
          </a:r>
          <a:endParaRPr lang="fr-FR" sz="1500" b="1" kern="1200" dirty="0"/>
        </a:p>
      </dsp:txBody>
      <dsp:txXfrm>
        <a:off x="5437901" y="3811668"/>
        <a:ext cx="2241629" cy="1205177"/>
      </dsp:txXfrm>
    </dsp:sp>
    <dsp:sp modelId="{E453076A-DA97-4360-9949-B5632C0D4F84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Création d’un pitch (résumé du projet)</a:t>
          </a:r>
          <a:endParaRPr lang="fr-FR" sz="2100" kern="1200" dirty="0"/>
        </a:p>
      </dsp:txBody>
      <dsp:txXfrm rot="-5400000">
        <a:off x="2022380" y="3722953"/>
        <a:ext cx="1202866" cy="13826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B7E50-C773-4E56-BB9C-15EFAA3FA461}">
      <dsp:nvSpPr>
        <dsp:cNvPr id="0" name=""/>
        <dsp:cNvSpPr/>
      </dsp:nvSpPr>
      <dsp:spPr>
        <a:xfrm>
          <a:off x="3781" y="1232665"/>
          <a:ext cx="2273944" cy="8935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Vice-Présidence International</a:t>
          </a:r>
          <a:endParaRPr lang="fr-FR" sz="1800" kern="1200" dirty="0"/>
        </a:p>
      </dsp:txBody>
      <dsp:txXfrm>
        <a:off x="3781" y="1232665"/>
        <a:ext cx="2273944" cy="893533"/>
      </dsp:txXfrm>
    </dsp:sp>
    <dsp:sp modelId="{673588F4-92B4-48FD-BC29-97C228A367E9}">
      <dsp:nvSpPr>
        <dsp:cNvPr id="0" name=""/>
        <dsp:cNvSpPr/>
      </dsp:nvSpPr>
      <dsp:spPr>
        <a:xfrm>
          <a:off x="3781" y="2126198"/>
          <a:ext cx="2273944" cy="232226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Signature des lettres d’engagement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Signature des lettres de soutien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Promotion du projet auprès des réseaux pertinents</a:t>
          </a:r>
          <a:endParaRPr lang="fr-FR" sz="1800" kern="1200" dirty="0"/>
        </a:p>
      </dsp:txBody>
      <dsp:txXfrm>
        <a:off x="3781" y="2126198"/>
        <a:ext cx="2273944" cy="2322269"/>
      </dsp:txXfrm>
    </dsp:sp>
    <dsp:sp modelId="{D8DC0D72-C7AC-4E9D-BA34-50C557EED96A}">
      <dsp:nvSpPr>
        <dsp:cNvPr id="0" name=""/>
        <dsp:cNvSpPr/>
      </dsp:nvSpPr>
      <dsp:spPr>
        <a:xfrm>
          <a:off x="2596078" y="1232665"/>
          <a:ext cx="2273944" cy="893533"/>
        </a:xfrm>
        <a:prstGeom prst="rect">
          <a:avLst/>
        </a:prstGeom>
        <a:solidFill>
          <a:schemeClr val="accent4">
            <a:hueOff val="-2408729"/>
            <a:satOff val="0"/>
            <a:lumOff val="6798"/>
            <a:alphaOff val="0"/>
          </a:schemeClr>
        </a:solidFill>
        <a:ln w="25400" cap="flat" cmpd="sng" algn="ctr">
          <a:solidFill>
            <a:schemeClr val="accent4">
              <a:hueOff val="-2408729"/>
              <a:satOff val="0"/>
              <a:lumOff val="67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Vice Présidence Partenariat et Professionnalisation</a:t>
          </a:r>
          <a:endParaRPr lang="fr-FR" sz="1800" kern="1200" dirty="0"/>
        </a:p>
      </dsp:txBody>
      <dsp:txXfrm>
        <a:off x="2596078" y="1232665"/>
        <a:ext cx="2273944" cy="893533"/>
      </dsp:txXfrm>
    </dsp:sp>
    <dsp:sp modelId="{DE44F7D6-9A1A-41E6-9557-87558B090DB3}">
      <dsp:nvSpPr>
        <dsp:cNvPr id="0" name=""/>
        <dsp:cNvSpPr/>
      </dsp:nvSpPr>
      <dsp:spPr>
        <a:xfrm>
          <a:off x="2596078" y="2126198"/>
          <a:ext cx="2273944" cy="2322269"/>
        </a:xfrm>
        <a:prstGeom prst="rect">
          <a:avLst/>
        </a:prstGeom>
        <a:solidFill>
          <a:schemeClr val="accent4">
            <a:tint val="40000"/>
            <a:alpha val="90000"/>
            <a:hueOff val="-2402950"/>
            <a:satOff val="24894"/>
            <a:lumOff val="217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402950"/>
              <a:satOff val="24894"/>
              <a:lumOff val="2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Recherche de partenaires économiques </a:t>
          </a:r>
          <a:endParaRPr lang="fr-FR" sz="1800" kern="1200" dirty="0"/>
        </a:p>
      </dsp:txBody>
      <dsp:txXfrm>
        <a:off x="2596078" y="2126198"/>
        <a:ext cx="2273944" cy="2322269"/>
      </dsp:txXfrm>
    </dsp:sp>
    <dsp:sp modelId="{E8591F3D-37A1-4C4B-84C2-16DF8896ED6F}">
      <dsp:nvSpPr>
        <dsp:cNvPr id="0" name=""/>
        <dsp:cNvSpPr/>
      </dsp:nvSpPr>
      <dsp:spPr>
        <a:xfrm>
          <a:off x="5188376" y="1232665"/>
          <a:ext cx="2273944" cy="893533"/>
        </a:xfrm>
        <a:prstGeom prst="rect">
          <a:avLst/>
        </a:prstGeom>
        <a:solidFill>
          <a:schemeClr val="accent4">
            <a:hueOff val="-4817458"/>
            <a:satOff val="0"/>
            <a:lumOff val="13595"/>
            <a:alphaOff val="0"/>
          </a:schemeClr>
        </a:solidFill>
        <a:ln w="25400" cap="flat" cmpd="sng" algn="ctr">
          <a:solidFill>
            <a:schemeClr val="accent4">
              <a:hueOff val="-4817458"/>
              <a:satOff val="0"/>
              <a:lumOff val="135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Service des Affaires Contractuelles / DVR</a:t>
          </a:r>
          <a:endParaRPr lang="fr-FR" sz="1800" kern="1200" dirty="0"/>
        </a:p>
      </dsp:txBody>
      <dsp:txXfrm>
        <a:off x="5188376" y="1232665"/>
        <a:ext cx="2273944" cy="893533"/>
      </dsp:txXfrm>
    </dsp:sp>
    <dsp:sp modelId="{8EA2039E-E5FE-4459-963E-E44CEF17749D}">
      <dsp:nvSpPr>
        <dsp:cNvPr id="0" name=""/>
        <dsp:cNvSpPr/>
      </dsp:nvSpPr>
      <dsp:spPr>
        <a:xfrm>
          <a:off x="5188376" y="2126198"/>
          <a:ext cx="2273944" cy="2322269"/>
        </a:xfrm>
        <a:prstGeom prst="rect">
          <a:avLst/>
        </a:prstGeom>
        <a:solidFill>
          <a:schemeClr val="accent4">
            <a:tint val="40000"/>
            <a:alpha val="90000"/>
            <a:hueOff val="-4805901"/>
            <a:satOff val="49789"/>
            <a:lumOff val="434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4805901"/>
              <a:satOff val="49789"/>
              <a:lumOff val="43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Aide au montage budgétaire de la proposition</a:t>
          </a:r>
          <a:endParaRPr lang="fr-FR" sz="1800" kern="1200" dirty="0"/>
        </a:p>
      </dsp:txBody>
      <dsp:txXfrm>
        <a:off x="5188376" y="2126198"/>
        <a:ext cx="2273944" cy="2322269"/>
      </dsp:txXfrm>
    </dsp:sp>
    <dsp:sp modelId="{B6C3B642-283D-4E35-BE01-295FA7501AC7}">
      <dsp:nvSpPr>
        <dsp:cNvPr id="0" name=""/>
        <dsp:cNvSpPr/>
      </dsp:nvSpPr>
      <dsp:spPr>
        <a:xfrm>
          <a:off x="7780673" y="1232665"/>
          <a:ext cx="2273944" cy="893533"/>
        </a:xfrm>
        <a:prstGeom prst="rect">
          <a:avLst/>
        </a:prstGeom>
        <a:solidFill>
          <a:schemeClr val="accent4">
            <a:hueOff val="-7226187"/>
            <a:satOff val="0"/>
            <a:lumOff val="20393"/>
            <a:alphaOff val="0"/>
          </a:schemeClr>
        </a:solidFill>
        <a:ln w="25400" cap="flat" cmpd="sng" algn="ctr">
          <a:solidFill>
            <a:schemeClr val="accent4">
              <a:hueOff val="-7226187"/>
              <a:satOff val="0"/>
              <a:lumOff val="203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Task</a:t>
          </a:r>
          <a:r>
            <a:rPr lang="fr-FR" sz="1800" kern="1200" dirty="0" smtClean="0"/>
            <a:t> Force Europe</a:t>
          </a:r>
          <a:endParaRPr lang="fr-FR" sz="1800" kern="1200" dirty="0"/>
        </a:p>
      </dsp:txBody>
      <dsp:txXfrm>
        <a:off x="7780673" y="1232665"/>
        <a:ext cx="2273944" cy="893533"/>
      </dsp:txXfrm>
    </dsp:sp>
    <dsp:sp modelId="{62011667-2A21-42D1-9464-7CCEEAF7243D}">
      <dsp:nvSpPr>
        <dsp:cNvPr id="0" name=""/>
        <dsp:cNvSpPr/>
      </dsp:nvSpPr>
      <dsp:spPr>
        <a:xfrm>
          <a:off x="7780673" y="2126198"/>
          <a:ext cx="2273944" cy="2322269"/>
        </a:xfrm>
        <a:prstGeom prst="rect">
          <a:avLst/>
        </a:prstGeom>
        <a:solidFill>
          <a:schemeClr val="accent4">
            <a:tint val="40000"/>
            <a:alpha val="90000"/>
            <a:hueOff val="-7208850"/>
            <a:satOff val="74683"/>
            <a:lumOff val="652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7208850"/>
              <a:satOff val="74683"/>
              <a:lumOff val="65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Soutien au montage de projet (conseils, relecture, rédactions des parties non scientifiques)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Soutien à la coordination de projet (gestion du consortium, organisation des réunions, </a:t>
          </a:r>
          <a:r>
            <a:rPr lang="fr-FR" sz="1400" kern="1200" dirty="0" smtClean="0"/>
            <a:t>conseils, relecture, rédactions des parties non scientifiques)</a:t>
          </a:r>
          <a:endParaRPr lang="fr-FR" sz="1400" kern="1200" dirty="0"/>
        </a:p>
      </dsp:txBody>
      <dsp:txXfrm>
        <a:off x="7780673" y="2126198"/>
        <a:ext cx="2273944" cy="23222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3F82E-AA60-4F11-86C3-621FFFD1C520}">
      <dsp:nvSpPr>
        <dsp:cNvPr id="0" name=""/>
        <dsp:cNvSpPr/>
      </dsp:nvSpPr>
      <dsp:spPr>
        <a:xfrm>
          <a:off x="0" y="0"/>
          <a:ext cx="2432843" cy="54186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Pilier</a:t>
          </a:r>
          <a:r>
            <a:rPr lang="fr-FR" sz="2400" b="1" kern="1200" baseline="0" dirty="0" smtClean="0"/>
            <a:t> « Excellence scientifique »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 baseline="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* Des publications qui se situent dans les 1% les plus citées et dans de prestigieux journaux mais aussi des dépôts de brevets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* Des politiques nationales et internationales influencées clairement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* Des chercheurs et doctorants mobiles à l’international et à l’aise dans le privé comme dans le public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0" kern="1200" dirty="0" smtClean="0"/>
            <a:t>* Des infrastructures ouvertes et accessibles à l’ensemble de la communauté de chercheurs</a:t>
          </a:r>
          <a:endParaRPr lang="fr-FR" sz="1200" kern="1200" baseline="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71256" y="71256"/>
        <a:ext cx="2290331" cy="5276155"/>
      </dsp:txXfrm>
    </dsp:sp>
    <dsp:sp modelId="{C955E7A2-5C3F-4122-9924-0A9787DF440E}">
      <dsp:nvSpPr>
        <dsp:cNvPr id="0" name=""/>
        <dsp:cNvSpPr/>
      </dsp:nvSpPr>
      <dsp:spPr>
        <a:xfrm>
          <a:off x="2847578" y="0"/>
          <a:ext cx="2432843" cy="54186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/>
            <a:t>Pilier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/>
            <a:t>« Primauté Industrielle»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 smtClean="0"/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kern="1200" dirty="0" smtClean="0">
              <a:solidFill>
                <a:schemeClr val="bg1"/>
              </a:solidFill>
            </a:rPr>
            <a:t>* Des dépôts de brevets avec applications commerciales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kern="1200" dirty="0" smtClean="0">
              <a:solidFill>
                <a:schemeClr val="bg1"/>
              </a:solidFill>
            </a:rPr>
            <a:t>* Création de PME et de start-ups</a:t>
          </a:r>
          <a:endParaRPr lang="fr-FR" sz="1400" kern="1200" dirty="0">
            <a:solidFill>
              <a:schemeClr val="bg1"/>
            </a:solidFill>
          </a:endParaRPr>
        </a:p>
      </dsp:txBody>
      <dsp:txXfrm>
        <a:off x="2918834" y="71256"/>
        <a:ext cx="2290331" cy="5276155"/>
      </dsp:txXfrm>
    </dsp:sp>
    <dsp:sp modelId="{9FD4DCC5-3085-422B-8867-C13BDC38DF03}">
      <dsp:nvSpPr>
        <dsp:cNvPr id="0" name=""/>
        <dsp:cNvSpPr/>
      </dsp:nvSpPr>
      <dsp:spPr>
        <a:xfrm>
          <a:off x="5689139" y="0"/>
          <a:ext cx="2432843" cy="54186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Pilier « Défis sociétaux »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5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 smtClean="0">
              <a:solidFill>
                <a:schemeClr val="bg1"/>
              </a:solidFill>
            </a:rPr>
            <a:t>* Des publications, des dépôts de brevets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 smtClean="0">
              <a:solidFill>
                <a:schemeClr val="bg1"/>
              </a:solidFill>
            </a:rPr>
            <a:t>* Une évolution des législations et une amélioration du quotidien des européens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5760395" y="71256"/>
        <a:ext cx="2290331" cy="52761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85F7C-13D6-4FAB-8C4F-55760DEE3039}">
      <dsp:nvSpPr>
        <dsp:cNvPr id="0" name=""/>
        <dsp:cNvSpPr/>
      </dsp:nvSpPr>
      <dsp:spPr>
        <a:xfrm>
          <a:off x="0" y="0"/>
          <a:ext cx="8354122" cy="1084814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400" b="0" kern="1200" dirty="0" smtClean="0"/>
            <a:t>3 critères</a:t>
          </a:r>
          <a:endParaRPr lang="fr-FR" sz="4400" b="0" kern="1200" dirty="0"/>
        </a:p>
      </dsp:txBody>
      <dsp:txXfrm>
        <a:off x="0" y="0"/>
        <a:ext cx="8354122" cy="1084814"/>
      </dsp:txXfrm>
    </dsp:sp>
    <dsp:sp modelId="{DA69D1FD-4739-410E-81EB-40E9139C23A7}">
      <dsp:nvSpPr>
        <dsp:cNvPr id="0" name=""/>
        <dsp:cNvSpPr/>
      </dsp:nvSpPr>
      <dsp:spPr>
        <a:xfrm>
          <a:off x="2566" y="936829"/>
          <a:ext cx="2579327" cy="35420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0" kern="1200" dirty="0" smtClean="0"/>
            <a:t>Excellence</a:t>
          </a:r>
          <a:endParaRPr lang="fr-FR" sz="1600" b="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smtClean="0"/>
            <a:t>Clarté et pertinence des objectifs</a:t>
          </a:r>
          <a:endParaRPr lang="fr-FR" sz="1600" b="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smtClean="0"/>
            <a:t>Crédibilité</a:t>
          </a:r>
          <a:endParaRPr lang="fr-FR" sz="1600" b="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smtClean="0"/>
            <a:t>Solidité du concept et transdisciplinarité</a:t>
          </a:r>
          <a:endParaRPr lang="fr-FR" sz="1600" b="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smtClean="0"/>
            <a:t>Caractère ambitieux, innovant et au-delà de l’état de l’art</a:t>
          </a:r>
          <a:endParaRPr lang="fr-FR" sz="1600" b="0" kern="1200" dirty="0" smtClean="0"/>
        </a:p>
      </dsp:txBody>
      <dsp:txXfrm>
        <a:off x="2566" y="936829"/>
        <a:ext cx="2579327" cy="3542074"/>
      </dsp:txXfrm>
    </dsp:sp>
    <dsp:sp modelId="{8F83030E-2252-4FA2-9F3A-39043124B8AF}">
      <dsp:nvSpPr>
        <dsp:cNvPr id="0" name=""/>
        <dsp:cNvSpPr/>
      </dsp:nvSpPr>
      <dsp:spPr>
        <a:xfrm>
          <a:off x="2581894" y="936829"/>
          <a:ext cx="2951035" cy="35420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0" kern="1200" smtClean="0"/>
            <a:t>Impact</a:t>
          </a:r>
          <a:endParaRPr lang="fr-FR" sz="18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smtClean="0"/>
            <a:t>Pertinence avec les objectifs du sujet et du WP</a:t>
          </a:r>
          <a:endParaRPr lang="fr-FR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smtClean="0"/>
            <a:t>Amélioration de l’innovation </a:t>
          </a:r>
          <a:endParaRPr lang="fr-FR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dirty="0" smtClean="0"/>
            <a:t>Renforcement de la compétitivité et de la croissance durable, potentiel marché</a:t>
          </a:r>
          <a:endParaRPr lang="fr-FR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smtClean="0"/>
            <a:t>Exploitation et dissémination des résultats</a:t>
          </a:r>
          <a:endParaRPr lang="fr-FR" sz="1600" b="0" kern="1200" dirty="0"/>
        </a:p>
      </dsp:txBody>
      <dsp:txXfrm>
        <a:off x="2581894" y="936829"/>
        <a:ext cx="2951035" cy="3542074"/>
      </dsp:txXfrm>
    </dsp:sp>
    <dsp:sp modelId="{D5C2F9A0-D8B1-49FB-A1F7-158EEE8EC4E9}">
      <dsp:nvSpPr>
        <dsp:cNvPr id="0" name=""/>
        <dsp:cNvSpPr/>
      </dsp:nvSpPr>
      <dsp:spPr>
        <a:xfrm>
          <a:off x="5532929" y="936829"/>
          <a:ext cx="2818625" cy="35420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0" kern="1200" smtClean="0"/>
            <a:t>Qualité de la mise en œuvre</a:t>
          </a:r>
          <a:endParaRPr lang="fr-FR" sz="32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smtClean="0"/>
            <a:t>Cohérence et efficacité du workplan et de l’allocation des ressources</a:t>
          </a:r>
          <a:endParaRPr lang="fr-FR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smtClean="0"/>
            <a:t>Complémentarité du consortium</a:t>
          </a:r>
          <a:endParaRPr lang="fr-FR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kern="1200" smtClean="0"/>
            <a:t>Gestion des risques et gouvernance de projet</a:t>
          </a:r>
          <a:endParaRPr lang="fr-FR" sz="1600" b="0" kern="1200" dirty="0"/>
        </a:p>
      </dsp:txBody>
      <dsp:txXfrm>
        <a:off x="5532929" y="936829"/>
        <a:ext cx="2818625" cy="3542074"/>
      </dsp:txXfrm>
    </dsp:sp>
    <dsp:sp modelId="{1716A918-D2FF-4CC4-A40C-217908C28B04}">
      <dsp:nvSpPr>
        <dsp:cNvPr id="0" name=""/>
        <dsp:cNvSpPr/>
      </dsp:nvSpPr>
      <dsp:spPr>
        <a:xfrm>
          <a:off x="0" y="4416159"/>
          <a:ext cx="8354122" cy="53190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194C4-6144-4A1A-9C85-D03D2403D2E9}">
      <dsp:nvSpPr>
        <dsp:cNvPr id="0" name=""/>
        <dsp:cNvSpPr/>
      </dsp:nvSpPr>
      <dsp:spPr>
        <a:xfrm>
          <a:off x="7593" y="1725437"/>
          <a:ext cx="1431215" cy="1431215"/>
        </a:xfrm>
        <a:prstGeom prst="donut">
          <a:avLst>
            <a:gd name="adj" fmla="val 2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5D5F2-AB22-405C-87CF-CDF74FEAFC50}">
      <dsp:nvSpPr>
        <dsp:cNvPr id="0" name=""/>
        <dsp:cNvSpPr/>
      </dsp:nvSpPr>
      <dsp:spPr>
        <a:xfrm rot="17700000">
          <a:off x="511889" y="558704"/>
          <a:ext cx="1779160" cy="857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>
              <a:solidFill>
                <a:schemeClr val="tx2"/>
              </a:solidFill>
            </a:rPr>
            <a:t>Soumission</a:t>
          </a:r>
          <a:endParaRPr lang="fr-FR" sz="2700" kern="1200" dirty="0">
            <a:solidFill>
              <a:schemeClr val="tx2"/>
            </a:solidFill>
          </a:endParaRPr>
        </a:p>
      </dsp:txBody>
      <dsp:txXfrm>
        <a:off x="511889" y="558704"/>
        <a:ext cx="1779160" cy="857417"/>
      </dsp:txXfrm>
    </dsp:sp>
    <dsp:sp modelId="{3A357822-A503-4ABE-9182-50F3206759BD}">
      <dsp:nvSpPr>
        <dsp:cNvPr id="0" name=""/>
        <dsp:cNvSpPr/>
      </dsp:nvSpPr>
      <dsp:spPr>
        <a:xfrm>
          <a:off x="1609543" y="2155597"/>
          <a:ext cx="742891" cy="7428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6B8A9F-F823-4F35-B138-3A35B7C884A4}">
      <dsp:nvSpPr>
        <dsp:cNvPr id="0" name=""/>
        <dsp:cNvSpPr/>
      </dsp:nvSpPr>
      <dsp:spPr>
        <a:xfrm rot="17700000">
          <a:off x="666759" y="3103587"/>
          <a:ext cx="1539057" cy="742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5880" bIns="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>
              <a:solidFill>
                <a:schemeClr val="tx2"/>
              </a:solidFill>
            </a:rPr>
            <a:t>Eligibilité</a:t>
          </a:r>
          <a:endParaRPr lang="fr-FR" sz="2200" kern="1200" dirty="0">
            <a:solidFill>
              <a:schemeClr val="tx2"/>
            </a:solidFill>
          </a:endParaRPr>
        </a:p>
      </dsp:txBody>
      <dsp:txXfrm>
        <a:off x="666759" y="3103587"/>
        <a:ext cx="1539057" cy="742075"/>
      </dsp:txXfrm>
    </dsp:sp>
    <dsp:sp modelId="{CBA18470-F634-432A-BE86-7B3773059C38}">
      <dsp:nvSpPr>
        <dsp:cNvPr id="0" name=""/>
        <dsp:cNvSpPr/>
      </dsp:nvSpPr>
      <dsp:spPr>
        <a:xfrm rot="17700000">
          <a:off x="1630301" y="1036428"/>
          <a:ext cx="1539057" cy="742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734BD-6133-4482-AC20-D60DC5C9CB01}">
      <dsp:nvSpPr>
        <dsp:cNvPr id="0" name=""/>
        <dsp:cNvSpPr/>
      </dsp:nvSpPr>
      <dsp:spPr>
        <a:xfrm>
          <a:off x="2397195" y="2069599"/>
          <a:ext cx="742891" cy="742891"/>
        </a:xfrm>
        <a:prstGeom prst="ellipse">
          <a:avLst/>
        </a:prstGeom>
        <a:solidFill>
          <a:schemeClr val="accent5">
            <a:hueOff val="3729212"/>
            <a:satOff val="-11869"/>
            <a:lumOff val="-25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5895B-D008-4196-A482-018B4E1B180D}">
      <dsp:nvSpPr>
        <dsp:cNvPr id="0" name=""/>
        <dsp:cNvSpPr/>
      </dsp:nvSpPr>
      <dsp:spPr>
        <a:xfrm rot="17700000">
          <a:off x="1517341" y="3103587"/>
          <a:ext cx="1539057" cy="742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5880" bIns="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>
              <a:solidFill>
                <a:schemeClr val="tx2"/>
              </a:solidFill>
            </a:rPr>
            <a:t>Attribution aux experts</a:t>
          </a:r>
          <a:endParaRPr lang="fr-FR" sz="2200" kern="1200" dirty="0">
            <a:solidFill>
              <a:schemeClr val="tx2"/>
            </a:solidFill>
          </a:endParaRPr>
        </a:p>
      </dsp:txBody>
      <dsp:txXfrm>
        <a:off x="1517341" y="3103587"/>
        <a:ext cx="1539057" cy="742075"/>
      </dsp:txXfrm>
    </dsp:sp>
    <dsp:sp modelId="{0F3B1394-EDFE-4EBF-90F8-BC0E5C6E5000}">
      <dsp:nvSpPr>
        <dsp:cNvPr id="0" name=""/>
        <dsp:cNvSpPr/>
      </dsp:nvSpPr>
      <dsp:spPr>
        <a:xfrm rot="17700000">
          <a:off x="2480882" y="1036428"/>
          <a:ext cx="1539057" cy="742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8AFC3-B060-4357-8934-F80830B6774C}">
      <dsp:nvSpPr>
        <dsp:cNvPr id="0" name=""/>
        <dsp:cNvSpPr/>
      </dsp:nvSpPr>
      <dsp:spPr>
        <a:xfrm>
          <a:off x="3247890" y="1725437"/>
          <a:ext cx="1431215" cy="1431215"/>
        </a:xfrm>
        <a:prstGeom prst="donut">
          <a:avLst>
            <a:gd name="adj" fmla="val 2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6CE2E-2708-4AC0-B804-BB3ADC3E9C20}">
      <dsp:nvSpPr>
        <dsp:cNvPr id="0" name=""/>
        <dsp:cNvSpPr/>
      </dsp:nvSpPr>
      <dsp:spPr>
        <a:xfrm rot="17700000">
          <a:off x="3752186" y="558704"/>
          <a:ext cx="1779160" cy="857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>
              <a:solidFill>
                <a:schemeClr val="tx2"/>
              </a:solidFill>
            </a:rPr>
            <a:t>Evaluation individuelle</a:t>
          </a:r>
          <a:endParaRPr lang="fr-FR" sz="2700" kern="1200" dirty="0">
            <a:solidFill>
              <a:schemeClr val="tx2"/>
            </a:solidFill>
          </a:endParaRPr>
        </a:p>
      </dsp:txBody>
      <dsp:txXfrm>
        <a:off x="3752186" y="558704"/>
        <a:ext cx="1779160" cy="857417"/>
      </dsp:txXfrm>
    </dsp:sp>
    <dsp:sp modelId="{4D5D31DD-BF3B-4B11-90D6-E59155DD86A0}">
      <dsp:nvSpPr>
        <dsp:cNvPr id="0" name=""/>
        <dsp:cNvSpPr/>
      </dsp:nvSpPr>
      <dsp:spPr>
        <a:xfrm>
          <a:off x="4786911" y="2069599"/>
          <a:ext cx="742891" cy="742891"/>
        </a:xfrm>
        <a:prstGeom prst="ellipse">
          <a:avLst/>
        </a:prstGeom>
        <a:solidFill>
          <a:schemeClr val="accent5">
            <a:hueOff val="7458424"/>
            <a:satOff val="-23739"/>
            <a:lumOff val="-5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6B669-F5CD-41A6-8C14-1AC1568B7E2B}">
      <dsp:nvSpPr>
        <dsp:cNvPr id="0" name=""/>
        <dsp:cNvSpPr/>
      </dsp:nvSpPr>
      <dsp:spPr>
        <a:xfrm rot="17700000">
          <a:off x="3907057" y="3103587"/>
          <a:ext cx="1539057" cy="742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5880" bIns="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>
              <a:solidFill>
                <a:schemeClr val="tx2"/>
              </a:solidFill>
            </a:rPr>
            <a:t>Consensus</a:t>
          </a:r>
          <a:endParaRPr lang="fr-FR" sz="2200" kern="1200" dirty="0">
            <a:solidFill>
              <a:schemeClr val="tx2"/>
            </a:solidFill>
          </a:endParaRPr>
        </a:p>
      </dsp:txBody>
      <dsp:txXfrm>
        <a:off x="3907057" y="3103587"/>
        <a:ext cx="1539057" cy="742075"/>
      </dsp:txXfrm>
    </dsp:sp>
    <dsp:sp modelId="{E9BC1C6E-CB99-4F61-B1F3-E64E1E7A7643}">
      <dsp:nvSpPr>
        <dsp:cNvPr id="0" name=""/>
        <dsp:cNvSpPr/>
      </dsp:nvSpPr>
      <dsp:spPr>
        <a:xfrm rot="17700000">
          <a:off x="4870598" y="1036428"/>
          <a:ext cx="1539057" cy="742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4132E-1003-4A8B-8A75-5888CF377D82}">
      <dsp:nvSpPr>
        <dsp:cNvPr id="0" name=""/>
        <dsp:cNvSpPr/>
      </dsp:nvSpPr>
      <dsp:spPr>
        <a:xfrm>
          <a:off x="5637492" y="2069599"/>
          <a:ext cx="742891" cy="742891"/>
        </a:xfrm>
        <a:prstGeom prst="ellipse">
          <a:avLst/>
        </a:prstGeom>
        <a:solidFill>
          <a:schemeClr val="accent5">
            <a:hueOff val="11187636"/>
            <a:satOff val="-35608"/>
            <a:lumOff val="-77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6EE0E-FF8A-4B99-A2AF-B12296BFABE7}">
      <dsp:nvSpPr>
        <dsp:cNvPr id="0" name=""/>
        <dsp:cNvSpPr/>
      </dsp:nvSpPr>
      <dsp:spPr>
        <a:xfrm rot="17700000">
          <a:off x="4757639" y="3103587"/>
          <a:ext cx="1539057" cy="742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5880" bIns="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>
              <a:solidFill>
                <a:schemeClr val="tx2"/>
              </a:solidFill>
            </a:rPr>
            <a:t>Note seuil </a:t>
          </a:r>
          <a:endParaRPr lang="fr-FR" sz="2200" kern="1200" dirty="0">
            <a:solidFill>
              <a:schemeClr val="tx2"/>
            </a:solidFill>
          </a:endParaRPr>
        </a:p>
      </dsp:txBody>
      <dsp:txXfrm>
        <a:off x="4757639" y="3103587"/>
        <a:ext cx="1539057" cy="742075"/>
      </dsp:txXfrm>
    </dsp:sp>
    <dsp:sp modelId="{8AB84D26-6500-4FD1-9CFE-B8D00727F1A0}">
      <dsp:nvSpPr>
        <dsp:cNvPr id="0" name=""/>
        <dsp:cNvSpPr/>
      </dsp:nvSpPr>
      <dsp:spPr>
        <a:xfrm rot="17700000">
          <a:off x="5721180" y="1036428"/>
          <a:ext cx="1539057" cy="742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F9CDA-CB6D-4392-BCB0-ED8678605873}">
      <dsp:nvSpPr>
        <dsp:cNvPr id="0" name=""/>
        <dsp:cNvSpPr/>
      </dsp:nvSpPr>
      <dsp:spPr>
        <a:xfrm>
          <a:off x="6488188" y="1725437"/>
          <a:ext cx="1431215" cy="1431215"/>
        </a:xfrm>
        <a:prstGeom prst="donut">
          <a:avLst>
            <a:gd name="adj" fmla="val 2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80F8B-0C32-417D-A40A-B2F8CE3311AA}">
      <dsp:nvSpPr>
        <dsp:cNvPr id="0" name=""/>
        <dsp:cNvSpPr/>
      </dsp:nvSpPr>
      <dsp:spPr>
        <a:xfrm rot="17700000">
          <a:off x="6992484" y="558704"/>
          <a:ext cx="1779160" cy="857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>
              <a:solidFill>
                <a:schemeClr val="tx2"/>
              </a:solidFill>
            </a:rPr>
            <a:t>Discussion du panel</a:t>
          </a:r>
          <a:endParaRPr lang="fr-FR" sz="2700" kern="1200" dirty="0">
            <a:solidFill>
              <a:schemeClr val="tx2"/>
            </a:solidFill>
          </a:endParaRPr>
        </a:p>
      </dsp:txBody>
      <dsp:txXfrm>
        <a:off x="6992484" y="558704"/>
        <a:ext cx="1779160" cy="857417"/>
      </dsp:txXfrm>
    </dsp:sp>
    <dsp:sp modelId="{E79E0372-0FC5-4B00-9DEC-B9D34C43E91B}">
      <dsp:nvSpPr>
        <dsp:cNvPr id="0" name=""/>
        <dsp:cNvSpPr/>
      </dsp:nvSpPr>
      <dsp:spPr>
        <a:xfrm>
          <a:off x="8027208" y="2069599"/>
          <a:ext cx="742891" cy="742891"/>
        </a:xfrm>
        <a:prstGeom prst="ellipse">
          <a:avLst/>
        </a:prstGeom>
        <a:solidFill>
          <a:schemeClr val="accent5">
            <a:hueOff val="14916848"/>
            <a:satOff val="-47477"/>
            <a:lumOff val="-10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828E4-E214-4963-BA98-B6679D8D33DB}">
      <dsp:nvSpPr>
        <dsp:cNvPr id="0" name=""/>
        <dsp:cNvSpPr/>
      </dsp:nvSpPr>
      <dsp:spPr>
        <a:xfrm rot="17700000">
          <a:off x="7147355" y="3103587"/>
          <a:ext cx="1539057" cy="742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5880" bIns="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>
              <a:solidFill>
                <a:schemeClr val="tx2"/>
              </a:solidFill>
            </a:rPr>
            <a:t>ESR</a:t>
          </a:r>
          <a:endParaRPr lang="fr-FR" sz="2200" kern="1200" dirty="0">
            <a:solidFill>
              <a:schemeClr val="tx2"/>
            </a:solidFill>
          </a:endParaRPr>
        </a:p>
      </dsp:txBody>
      <dsp:txXfrm>
        <a:off x="7147355" y="3103587"/>
        <a:ext cx="1539057" cy="742075"/>
      </dsp:txXfrm>
    </dsp:sp>
    <dsp:sp modelId="{4BF1AB0E-F68D-4097-8036-D689B7F42676}">
      <dsp:nvSpPr>
        <dsp:cNvPr id="0" name=""/>
        <dsp:cNvSpPr/>
      </dsp:nvSpPr>
      <dsp:spPr>
        <a:xfrm rot="17700000">
          <a:off x="8110896" y="1036428"/>
          <a:ext cx="1539057" cy="742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B861B-65C7-4E8A-A5E5-91AE2616FD51}">
      <dsp:nvSpPr>
        <dsp:cNvPr id="0" name=""/>
        <dsp:cNvSpPr/>
      </dsp:nvSpPr>
      <dsp:spPr>
        <a:xfrm>
          <a:off x="-5934062" y="-908081"/>
          <a:ext cx="7064314" cy="7064314"/>
        </a:xfrm>
        <a:prstGeom prst="blockArc">
          <a:avLst>
            <a:gd name="adj1" fmla="val 18900000"/>
            <a:gd name="adj2" fmla="val 2700000"/>
            <a:gd name="adj3" fmla="val 306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B7756-D755-4C3F-A0BB-8CBAB1FDCA7F}">
      <dsp:nvSpPr>
        <dsp:cNvPr id="0" name=""/>
        <dsp:cNvSpPr/>
      </dsp:nvSpPr>
      <dsp:spPr>
        <a:xfrm>
          <a:off x="493960" y="327904"/>
          <a:ext cx="6488934" cy="6562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882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Réponse à un maximum de problématiques de l’appel et caractère multidisciplinaire</a:t>
          </a:r>
          <a:endParaRPr lang="fr-FR" sz="1800" kern="1200" dirty="0"/>
        </a:p>
      </dsp:txBody>
      <dsp:txXfrm>
        <a:off x="493960" y="327904"/>
        <a:ext cx="6488934" cy="656228"/>
      </dsp:txXfrm>
    </dsp:sp>
    <dsp:sp modelId="{E450CFBF-8044-4ABC-88CA-EF891F9C2EB2}">
      <dsp:nvSpPr>
        <dsp:cNvPr id="0" name=""/>
        <dsp:cNvSpPr/>
      </dsp:nvSpPr>
      <dsp:spPr>
        <a:xfrm>
          <a:off x="83817" y="245875"/>
          <a:ext cx="820286" cy="8202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55191-8D3F-4A26-9DE8-D67D136ABC47}">
      <dsp:nvSpPr>
        <dsp:cNvPr id="0" name=""/>
        <dsp:cNvSpPr/>
      </dsp:nvSpPr>
      <dsp:spPr>
        <a:xfrm>
          <a:off x="964195" y="1311932"/>
          <a:ext cx="6018699" cy="6562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88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/>
            <a:t>Meilleure note pour la partie « Excellence », puis « Impact » : Partie « Impact » très importante pour faire la différence !</a:t>
          </a:r>
          <a:endParaRPr lang="fr-FR" sz="1600" kern="1200" dirty="0"/>
        </a:p>
      </dsp:txBody>
      <dsp:txXfrm>
        <a:off x="964195" y="1311932"/>
        <a:ext cx="6018699" cy="656228"/>
      </dsp:txXfrm>
    </dsp:sp>
    <dsp:sp modelId="{F61CF450-CFD6-4F96-A49B-3629AE7FDEB1}">
      <dsp:nvSpPr>
        <dsp:cNvPr id="0" name=""/>
        <dsp:cNvSpPr/>
      </dsp:nvSpPr>
      <dsp:spPr>
        <a:xfrm>
          <a:off x="554052" y="1229904"/>
          <a:ext cx="820286" cy="8202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491D8D-A977-4490-AEF8-6E9647DB3054}">
      <dsp:nvSpPr>
        <dsp:cNvPr id="0" name=""/>
        <dsp:cNvSpPr/>
      </dsp:nvSpPr>
      <dsp:spPr>
        <a:xfrm>
          <a:off x="1108519" y="2295961"/>
          <a:ext cx="5874375" cy="6562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882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smtClean="0"/>
            <a:t>Budget PME</a:t>
          </a:r>
          <a:endParaRPr lang="fr-FR" sz="1800" kern="1200" dirty="0"/>
        </a:p>
      </dsp:txBody>
      <dsp:txXfrm>
        <a:off x="1108519" y="2295961"/>
        <a:ext cx="5874375" cy="656228"/>
      </dsp:txXfrm>
    </dsp:sp>
    <dsp:sp modelId="{22BF3FFB-7894-4650-8E5E-857F23B3C4E4}">
      <dsp:nvSpPr>
        <dsp:cNvPr id="0" name=""/>
        <dsp:cNvSpPr/>
      </dsp:nvSpPr>
      <dsp:spPr>
        <a:xfrm>
          <a:off x="698376" y="2213932"/>
          <a:ext cx="820286" cy="8202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BC476-8C9B-4F8C-A75C-BC6F183FF5F0}">
      <dsp:nvSpPr>
        <dsp:cNvPr id="0" name=""/>
        <dsp:cNvSpPr/>
      </dsp:nvSpPr>
      <dsp:spPr>
        <a:xfrm>
          <a:off x="964195" y="3279989"/>
          <a:ext cx="6018699" cy="6562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882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smtClean="0"/>
            <a:t>Equilibre Hommes/Femmes</a:t>
          </a:r>
          <a:endParaRPr lang="fr-FR" sz="1800" kern="1200" dirty="0"/>
        </a:p>
      </dsp:txBody>
      <dsp:txXfrm>
        <a:off x="964195" y="3279989"/>
        <a:ext cx="6018699" cy="656228"/>
      </dsp:txXfrm>
    </dsp:sp>
    <dsp:sp modelId="{868F2351-AFE5-413A-92E5-618423198E37}">
      <dsp:nvSpPr>
        <dsp:cNvPr id="0" name=""/>
        <dsp:cNvSpPr/>
      </dsp:nvSpPr>
      <dsp:spPr>
        <a:xfrm>
          <a:off x="554052" y="3197960"/>
          <a:ext cx="820286" cy="8202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6B0F5-3F83-4B71-A270-2A71D732CFC9}">
      <dsp:nvSpPr>
        <dsp:cNvPr id="0" name=""/>
        <dsp:cNvSpPr/>
      </dsp:nvSpPr>
      <dsp:spPr>
        <a:xfrm>
          <a:off x="493960" y="4264017"/>
          <a:ext cx="6488934" cy="6562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88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smtClean="0"/>
            <a:t>Equilibre </a:t>
          </a:r>
          <a:r>
            <a:rPr lang="fr-FR" sz="1800" kern="1200" smtClean="0"/>
            <a:t>géographique</a:t>
          </a:r>
          <a:endParaRPr lang="fr-FR" sz="1700" kern="1200" dirty="0"/>
        </a:p>
      </dsp:txBody>
      <dsp:txXfrm>
        <a:off x="493960" y="4264017"/>
        <a:ext cx="6488934" cy="656228"/>
      </dsp:txXfrm>
    </dsp:sp>
    <dsp:sp modelId="{A45432C4-4A15-4C37-9EB4-EE568214A747}">
      <dsp:nvSpPr>
        <dsp:cNvPr id="0" name=""/>
        <dsp:cNvSpPr/>
      </dsp:nvSpPr>
      <dsp:spPr>
        <a:xfrm>
          <a:off x="83817" y="4181989"/>
          <a:ext cx="820286" cy="8202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CA80-CF12-4A50-B6F3-135C49E42A73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5D192-F75D-4486-B1C9-4FACCDA8D2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014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7DD81-8364-482B-BEFF-6B347782EBDD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C50F2-CD6F-43C3-B50B-DD3A35419A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06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nd bleu"/>
          <p:cNvSpPr/>
          <p:nvPr userDrawn="1"/>
        </p:nvSpPr>
        <p:spPr>
          <a:xfrm>
            <a:off x="0" y="2999936"/>
            <a:ext cx="12192000" cy="3858067"/>
          </a:xfrm>
          <a:custGeom>
            <a:avLst/>
            <a:gdLst/>
            <a:ahLst/>
            <a:cxnLst/>
            <a:rect l="l" t="t" r="r" b="b"/>
            <a:pathLst>
              <a:path w="9144000" h="3786504">
                <a:moveTo>
                  <a:pt x="0" y="0"/>
                </a:moveTo>
                <a:lnTo>
                  <a:pt x="9144000" y="0"/>
                </a:lnTo>
                <a:lnTo>
                  <a:pt x="9144000" y="3786187"/>
                </a:lnTo>
                <a:lnTo>
                  <a:pt x="0" y="3786187"/>
                </a:lnTo>
                <a:lnTo>
                  <a:pt x="0" y="0"/>
                </a:lnTo>
                <a:close/>
              </a:path>
            </a:pathLst>
          </a:custGeom>
          <a:solidFill>
            <a:srgbClr val="312E8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25" name="Imag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9027902" y="4575870"/>
            <a:ext cx="3164098" cy="1859441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2" r="6061"/>
          <a:stretch/>
        </p:blipFill>
        <p:spPr>
          <a:xfrm>
            <a:off x="2743199" y="0"/>
            <a:ext cx="9448801" cy="4638836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239" y="2"/>
            <a:ext cx="1597290" cy="1420491"/>
          </a:xfrm>
          <a:prstGeom prst="rect">
            <a:avLst/>
          </a:prstGeom>
        </p:spPr>
      </p:pic>
      <p:sp>
        <p:nvSpPr>
          <p:cNvPr id="12" name="Titre"/>
          <p:cNvSpPr>
            <a:spLocks noGrp="1"/>
          </p:cNvSpPr>
          <p:nvPr>
            <p:ph type="title" hasCustomPrompt="1"/>
          </p:nvPr>
        </p:nvSpPr>
        <p:spPr>
          <a:xfrm>
            <a:off x="1089458" y="2999424"/>
            <a:ext cx="7749742" cy="2105976"/>
          </a:xfrm>
          <a:prstGeom prst="rect">
            <a:avLst/>
          </a:prstGeom>
        </p:spPr>
        <p:txBody>
          <a:bodyPr anchor="ctr" anchorCtr="0"/>
          <a:lstStyle>
            <a:lvl1pPr>
              <a:defRPr sz="3200" b="1" baseline="0">
                <a:solidFill>
                  <a:schemeClr val="bg2"/>
                </a:solidFill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  <p:sp>
        <p:nvSpPr>
          <p:cNvPr id="23" name="Logo Gustave Eiffel"/>
          <p:cNvSpPr/>
          <p:nvPr userDrawn="1"/>
        </p:nvSpPr>
        <p:spPr>
          <a:xfrm>
            <a:off x="1089458" y="5587957"/>
            <a:ext cx="2765571" cy="5780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808" y="6227642"/>
            <a:ext cx="1054699" cy="627942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902" y="1147000"/>
            <a:ext cx="3164098" cy="1859441"/>
          </a:xfrm>
          <a:prstGeom prst="rect">
            <a:avLst/>
          </a:prstGeom>
        </p:spPr>
      </p:pic>
      <p:sp>
        <p:nvSpPr>
          <p:cNvPr id="11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636373"/>
            <a:ext cx="2356783" cy="637221"/>
          </a:xfrm>
          <a:prstGeom prst="rect">
            <a:avLst/>
          </a:prstGeom>
        </p:spPr>
        <p:txBody>
          <a:bodyPr/>
          <a:lstStyle>
            <a:lvl1pPr>
              <a:defRPr sz="11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Nom – Prénom</a:t>
            </a:r>
          </a:p>
        </p:txBody>
      </p:sp>
      <p:sp>
        <p:nvSpPr>
          <p:cNvPr id="13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277077"/>
            <a:ext cx="2356783" cy="281153"/>
          </a:xfrm>
          <a:prstGeom prst="rect">
            <a:avLst/>
          </a:prstGeom>
        </p:spPr>
        <p:txBody>
          <a:bodyPr/>
          <a:lstStyle>
            <a:lvl1pPr>
              <a:defRPr sz="11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91890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sous-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nd bleu clair"/>
          <p:cNvSpPr/>
          <p:nvPr userDrawn="1"/>
        </p:nvSpPr>
        <p:spPr>
          <a:xfrm>
            <a:off x="0" y="3012416"/>
            <a:ext cx="12192000" cy="3845903"/>
          </a:xfrm>
          <a:custGeom>
            <a:avLst/>
            <a:gdLst/>
            <a:ahLst/>
            <a:cxnLst/>
            <a:rect l="l" t="t" r="r" b="b"/>
            <a:pathLst>
              <a:path w="9144000" h="3786504">
                <a:moveTo>
                  <a:pt x="0" y="0"/>
                </a:moveTo>
                <a:lnTo>
                  <a:pt x="9144000" y="0"/>
                </a:lnTo>
                <a:lnTo>
                  <a:pt x="9144000" y="3786187"/>
                </a:lnTo>
                <a:lnTo>
                  <a:pt x="0" y="3786187"/>
                </a:lnTo>
                <a:lnTo>
                  <a:pt x="0" y="0"/>
                </a:lnTo>
                <a:close/>
              </a:path>
            </a:pathLst>
          </a:custGeom>
          <a:solidFill>
            <a:srgbClr val="1EAFD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239" y="6225837"/>
            <a:ext cx="1054699" cy="62794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902" y="4565234"/>
            <a:ext cx="3164098" cy="1865538"/>
          </a:xfrm>
          <a:prstGeom prst="rect">
            <a:avLst/>
          </a:prstGeom>
        </p:spPr>
      </p:pic>
      <p:sp>
        <p:nvSpPr>
          <p:cNvPr id="18" name="Fond bleu"/>
          <p:cNvSpPr/>
          <p:nvPr/>
        </p:nvSpPr>
        <p:spPr>
          <a:xfrm>
            <a:off x="2781302" y="0"/>
            <a:ext cx="9410700" cy="4603750"/>
          </a:xfrm>
          <a:custGeom>
            <a:avLst/>
            <a:gdLst/>
            <a:ahLst/>
            <a:cxnLst/>
            <a:rect l="l" t="t" r="r" b="b"/>
            <a:pathLst>
              <a:path w="7058025" h="4603750">
                <a:moveTo>
                  <a:pt x="0" y="0"/>
                </a:moveTo>
                <a:lnTo>
                  <a:pt x="7058025" y="0"/>
                </a:lnTo>
                <a:lnTo>
                  <a:pt x="7058025" y="4603625"/>
                </a:lnTo>
                <a:lnTo>
                  <a:pt x="0" y="4603625"/>
                </a:lnTo>
                <a:lnTo>
                  <a:pt x="0" y="0"/>
                </a:lnTo>
                <a:close/>
              </a:path>
            </a:pathLst>
          </a:custGeom>
          <a:solidFill>
            <a:srgbClr val="312E8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2781302" y="3042581"/>
            <a:ext cx="9207498" cy="1516678"/>
          </a:xfrm>
          <a:prstGeom prst="rect">
            <a:avLst/>
          </a:prstGeom>
        </p:spPr>
        <p:txBody>
          <a:bodyPr anchor="ctr" anchorCtr="0"/>
          <a:lstStyle>
            <a:lvl1pPr>
              <a:defRPr sz="2600" b="1">
                <a:solidFill>
                  <a:schemeClr val="bg2"/>
                </a:solidFill>
              </a:defRPr>
            </a:lvl1pPr>
          </a:lstStyle>
          <a:p>
            <a:r>
              <a:rPr lang="fr-FR" dirty="0" smtClean="0"/>
              <a:t>Cliquez pour ajouter un sous-titre</a:t>
            </a:r>
            <a:endParaRPr lang="fr-FR" dirty="0"/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902" y="1147000"/>
            <a:ext cx="3164098" cy="1859441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239" y="2"/>
            <a:ext cx="1597290" cy="1420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"/>
          <p:cNvSpPr>
            <a:spLocks noGrp="1"/>
          </p:cNvSpPr>
          <p:nvPr>
            <p:ph type="title" hasCustomPrompt="1"/>
          </p:nvPr>
        </p:nvSpPr>
        <p:spPr>
          <a:xfrm>
            <a:off x="779848" y="384280"/>
            <a:ext cx="8508016" cy="781912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POUR AJOUTER LE TITRE DE LA PAGE</a:t>
            </a:r>
            <a:endParaRPr lang="fr-FR" dirty="0"/>
          </a:p>
        </p:txBody>
      </p:sp>
      <p:sp>
        <p:nvSpPr>
          <p:cNvPr id="20" name="Corps de texte"/>
          <p:cNvSpPr>
            <a:spLocks noGrp="1"/>
          </p:cNvSpPr>
          <p:nvPr>
            <p:ph type="body" sz="quarter" idx="11" hasCustomPrompt="1"/>
          </p:nvPr>
        </p:nvSpPr>
        <p:spPr>
          <a:xfrm>
            <a:off x="780696" y="2910806"/>
            <a:ext cx="8525019" cy="3300238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 smtClean="0"/>
              <a:t>Cliquez pour ajouter du texte</a:t>
            </a:r>
          </a:p>
        </p:txBody>
      </p:sp>
      <p:sp>
        <p:nvSpPr>
          <p:cNvPr id="19" name="Corps de texte"/>
          <p:cNvSpPr>
            <a:spLocks noGrp="1"/>
          </p:cNvSpPr>
          <p:nvPr>
            <p:ph type="body" sz="quarter" idx="10" hasCustomPrompt="1"/>
          </p:nvPr>
        </p:nvSpPr>
        <p:spPr>
          <a:xfrm>
            <a:off x="780696" y="1390798"/>
            <a:ext cx="8525019" cy="1295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 smtClean="0"/>
              <a:t>Cliquez pour ajouter du texte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681" y="2"/>
            <a:ext cx="841321" cy="4651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ntenu double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"/>
          <p:cNvSpPr>
            <a:spLocks noGrp="1"/>
          </p:cNvSpPr>
          <p:nvPr>
            <p:ph type="title" hasCustomPrompt="1"/>
          </p:nvPr>
        </p:nvSpPr>
        <p:spPr>
          <a:xfrm>
            <a:off x="779848" y="384280"/>
            <a:ext cx="8508016" cy="781912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POUR AJOUTER LE TITRE DE LA PAGE</a:t>
            </a:r>
            <a:endParaRPr lang="fr-FR" dirty="0"/>
          </a:p>
        </p:txBody>
      </p:sp>
      <p:sp>
        <p:nvSpPr>
          <p:cNvPr id="20" name="Corps de texte"/>
          <p:cNvSpPr>
            <a:spLocks noGrp="1"/>
          </p:cNvSpPr>
          <p:nvPr>
            <p:ph type="body" sz="quarter" idx="11" hasCustomPrompt="1"/>
          </p:nvPr>
        </p:nvSpPr>
        <p:spPr>
          <a:xfrm>
            <a:off x="780697" y="1447800"/>
            <a:ext cx="4096105" cy="4763244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 smtClean="0"/>
              <a:t>Cliquez pour ajouter du texte</a:t>
            </a:r>
          </a:p>
        </p:txBody>
      </p:sp>
      <p:sp>
        <p:nvSpPr>
          <p:cNvPr id="6" name="Corps de texte"/>
          <p:cNvSpPr>
            <a:spLocks noGrp="1"/>
          </p:cNvSpPr>
          <p:nvPr>
            <p:ph type="body" sz="quarter" idx="12" hasCustomPrompt="1"/>
          </p:nvPr>
        </p:nvSpPr>
        <p:spPr>
          <a:xfrm>
            <a:off x="5191761" y="1447800"/>
            <a:ext cx="4096105" cy="4763244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 smtClean="0"/>
              <a:t>Cliquez pour ajouter du texte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681" y="2"/>
            <a:ext cx="841321" cy="465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93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nd bleu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312E8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5665487" y="2781299"/>
            <a:ext cx="5668479" cy="383741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Prénom Nom</a:t>
            </a:r>
          </a:p>
        </p:txBody>
      </p:sp>
      <p:sp>
        <p:nvSpPr>
          <p:cNvPr id="10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5665487" y="3180106"/>
            <a:ext cx="5668479" cy="383741"/>
          </a:xfrm>
          <a:prstGeom prst="rect">
            <a:avLst/>
          </a:prstGeom>
        </p:spPr>
        <p:txBody>
          <a:bodyPr/>
          <a:lstStyle>
            <a:lvl1pPr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exemple@email.com</a:t>
            </a:r>
          </a:p>
        </p:txBody>
      </p:sp>
      <p:sp>
        <p:nvSpPr>
          <p:cNvPr id="11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5665487" y="3578913"/>
            <a:ext cx="5668479" cy="383741"/>
          </a:xfrm>
          <a:prstGeom prst="rect">
            <a:avLst/>
          </a:prstGeom>
        </p:spPr>
        <p:txBody>
          <a:bodyPr/>
          <a:lstStyle>
            <a:lvl1pPr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06 xx </a:t>
            </a:r>
            <a:r>
              <a:rPr lang="fr-FR" dirty="0" err="1" smtClean="0"/>
              <a:t>xx</a:t>
            </a:r>
            <a:r>
              <a:rPr lang="fr-FR" dirty="0" smtClean="0"/>
              <a:t> </a:t>
            </a:r>
            <a:r>
              <a:rPr lang="fr-FR" dirty="0" err="1" smtClean="0"/>
              <a:t>xx</a:t>
            </a:r>
            <a:r>
              <a:rPr lang="fr-FR" dirty="0" smtClean="0"/>
              <a:t> </a:t>
            </a:r>
            <a:r>
              <a:rPr lang="fr-FR" dirty="0" err="1" smtClean="0"/>
              <a:t>xx</a:t>
            </a:r>
            <a:endParaRPr lang="fr-FR" dirty="0" smtClean="0"/>
          </a:p>
        </p:txBody>
      </p:sp>
      <p:grpSp>
        <p:nvGrpSpPr>
          <p:cNvPr id="40" name="Groupe 39"/>
          <p:cNvGrpSpPr/>
          <p:nvPr userDrawn="1"/>
        </p:nvGrpSpPr>
        <p:grpSpPr>
          <a:xfrm>
            <a:off x="0" y="3650861"/>
            <a:ext cx="3216618" cy="3207140"/>
            <a:chOff x="0" y="3650861"/>
            <a:chExt cx="3216618" cy="3207140"/>
          </a:xfrm>
        </p:grpSpPr>
        <p:pic>
          <p:nvPicPr>
            <p:cNvPr id="41" name="Image 40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86"/>
            <a:stretch/>
          </p:blipFill>
          <p:spPr>
            <a:xfrm>
              <a:off x="0" y="3650861"/>
              <a:ext cx="2064284" cy="1310754"/>
            </a:xfrm>
            <a:prstGeom prst="rect">
              <a:avLst/>
            </a:prstGeom>
          </p:spPr>
        </p:pic>
        <p:pic>
          <p:nvPicPr>
            <p:cNvPr id="42" name="Image 4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537"/>
            <a:stretch/>
          </p:blipFill>
          <p:spPr>
            <a:xfrm>
              <a:off x="1905864" y="4772535"/>
              <a:ext cx="1310754" cy="2085466"/>
            </a:xfrm>
            <a:prstGeom prst="rect">
              <a:avLst/>
            </a:prstGeom>
          </p:spPr>
        </p:pic>
        <p:pic>
          <p:nvPicPr>
            <p:cNvPr id="43" name="Image 42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6" b="35303"/>
            <a:stretch/>
          </p:blipFill>
          <p:spPr>
            <a:xfrm>
              <a:off x="0" y="5871928"/>
              <a:ext cx="968038" cy="986072"/>
            </a:xfrm>
            <a:prstGeom prst="rect">
              <a:avLst/>
            </a:prstGeom>
          </p:spPr>
        </p:pic>
      </p:grpSp>
      <p:pic>
        <p:nvPicPr>
          <p:cNvPr id="44" name="Image 4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4"/>
          <a:stretch/>
        </p:blipFill>
        <p:spPr>
          <a:xfrm rot="5400000">
            <a:off x="1896426" y="-6666"/>
            <a:ext cx="1297423" cy="1310754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7"/>
          <a:stretch/>
        </p:blipFill>
        <p:spPr>
          <a:xfrm rot="5400000">
            <a:off x="380730" y="751648"/>
            <a:ext cx="1310754" cy="2085466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01" b="35303"/>
          <a:stretch/>
        </p:blipFill>
        <p:spPr>
          <a:xfrm rot="5400000">
            <a:off x="385823" y="-392448"/>
            <a:ext cx="201177" cy="986072"/>
          </a:xfrm>
          <a:prstGeom prst="rect">
            <a:avLst/>
          </a:prstGeom>
        </p:spPr>
      </p:pic>
      <p:sp>
        <p:nvSpPr>
          <p:cNvPr id="48" name="Logo Université Gustave Eiffel"/>
          <p:cNvSpPr/>
          <p:nvPr userDrawn="1"/>
        </p:nvSpPr>
        <p:spPr>
          <a:xfrm>
            <a:off x="5791200" y="4771682"/>
            <a:ext cx="1911910" cy="3996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359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6400800"/>
            <a:ext cx="1228784" cy="2539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4" r:id="rId2"/>
    <p:sldLayoutId id="2147483662" r:id="rId3"/>
    <p:sldLayoutId id="2147483667" r:id="rId4"/>
    <p:sldLayoutId id="2147483665" r:id="rId5"/>
    <p:sldLayoutId id="214748366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1089458" y="2999424"/>
            <a:ext cx="9654742" cy="2105976"/>
          </a:xfrm>
        </p:spPr>
        <p:txBody>
          <a:bodyPr/>
          <a:lstStyle/>
          <a:p>
            <a:r>
              <a:rPr lang="fr-FR" dirty="0" smtClean="0"/>
              <a:t>WEBINAIRE </a:t>
            </a:r>
            <a:r>
              <a:rPr lang="fr-FR" dirty="0" smtClean="0"/>
              <a:t>3 </a:t>
            </a:r>
            <a:r>
              <a:rPr lang="fr-FR" dirty="0" smtClean="0"/>
              <a:t>: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Les bons réflexes pour le montage de projet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TASK FORCE EUROPE</a:t>
            </a:r>
          </a:p>
          <a:p>
            <a:r>
              <a:rPr lang="fr-FR" dirty="0" smtClean="0"/>
              <a:t>Juliette RENAUD</a:t>
            </a:r>
          </a:p>
          <a:p>
            <a:r>
              <a:rPr lang="fr-FR" dirty="0" smtClean="0"/>
              <a:t>Erik BESSMANN</a:t>
            </a:r>
          </a:p>
          <a:p>
            <a:r>
              <a:rPr lang="fr-FR" dirty="0" smtClean="0"/>
              <a:t>Johann COURTECUISSE</a:t>
            </a:r>
          </a:p>
          <a:p>
            <a:r>
              <a:rPr lang="fr-FR" dirty="0"/>
              <a:t>Bastien PINCANON</a:t>
            </a:r>
          </a:p>
          <a:p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Mardi </a:t>
            </a:r>
            <a:r>
              <a:rPr lang="fr-FR" dirty="0" smtClean="0"/>
              <a:t>23</a:t>
            </a:r>
            <a:r>
              <a:rPr lang="fr-FR" dirty="0" smtClean="0"/>
              <a:t> </a:t>
            </a:r>
            <a:r>
              <a:rPr lang="fr-FR" dirty="0" smtClean="0"/>
              <a:t>juin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89384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rédaction de la proposition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56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"/>
          <p:cNvSpPr txBox="1">
            <a:spLocks/>
          </p:cNvSpPr>
          <p:nvPr/>
        </p:nvSpPr>
        <p:spPr bwMode="auto">
          <a:xfrm>
            <a:off x="1515058" y="289908"/>
            <a:ext cx="9161884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dirty="0">
                <a:solidFill>
                  <a:schemeClr val="tx1"/>
                </a:solidFill>
              </a:rPr>
              <a:t>Comment démarrer la rédaction ?</a:t>
            </a:r>
          </a:p>
          <a:p>
            <a:r>
              <a:rPr lang="fr-FR" altLang="fr-FR" dirty="0">
                <a:solidFill>
                  <a:schemeClr val="tx1"/>
                </a:solidFill>
              </a:rPr>
              <a:t>Les bonnes questions à se poser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24049686"/>
              </p:ext>
            </p:extLst>
          </p:nvPr>
        </p:nvGraphicFramePr>
        <p:xfrm>
          <a:off x="2063552" y="1268760"/>
          <a:ext cx="8064896" cy="538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6328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"/>
          <p:cNvSpPr txBox="1">
            <a:spLocks/>
          </p:cNvSpPr>
          <p:nvPr/>
        </p:nvSpPr>
        <p:spPr bwMode="auto">
          <a:xfrm>
            <a:off x="533400" y="228600"/>
            <a:ext cx="10972800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dirty="0">
                <a:solidFill>
                  <a:schemeClr val="tx1"/>
                </a:solidFill>
              </a:rPr>
              <a:t>Comment démarrer la rédaction ?</a:t>
            </a:r>
          </a:p>
          <a:p>
            <a:r>
              <a:rPr lang="fr-FR" altLang="fr-FR" dirty="0">
                <a:solidFill>
                  <a:schemeClr val="tx1"/>
                </a:solidFill>
              </a:rPr>
              <a:t>Première étape : 1 projet, 1 page, 1 personne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75520" y="1559688"/>
            <a:ext cx="8640960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L="342900" marR="0" lvl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  <a:tabLst/>
              <a:defRPr sz="1800" b="1">
                <a:solidFill>
                  <a:schemeClr val="tx2"/>
                </a:solidFill>
              </a:defRPr>
            </a:lvl1pPr>
            <a:lvl2pPr marL="342900" lvl="1" indent="-342900" eaLnBrk="0" hangingPunct="0">
              <a:spcBef>
                <a:spcPct val="20000"/>
              </a:spcBef>
              <a:buClr>
                <a:srgbClr val="0F5494"/>
              </a:buClr>
              <a:buFont typeface="Arial" charset="0"/>
              <a:buChar char="–"/>
              <a:defRPr sz="1800" b="1">
                <a:solidFill>
                  <a:schemeClr val="tx2"/>
                </a:solidFill>
              </a:defRPr>
            </a:lvl2pPr>
          </a:lstStyle>
          <a:p>
            <a:r>
              <a:rPr lang="fr-FR" sz="2000" b="0" dirty="0">
                <a:solidFill>
                  <a:srgbClr val="4F81BD"/>
                </a:solidFill>
              </a:rPr>
              <a:t>Titre (Slogan) et Acronyme (Marque)</a:t>
            </a:r>
          </a:p>
          <a:p>
            <a:r>
              <a:rPr lang="fr-FR" sz="2000" b="0" dirty="0">
                <a:solidFill>
                  <a:srgbClr val="4F81BD"/>
                </a:solidFill>
              </a:rPr>
              <a:t>Objectifs : Quel est le problème scientifique ?</a:t>
            </a:r>
          </a:p>
          <a:p>
            <a:r>
              <a:rPr lang="fr-FR" sz="2000" b="0" dirty="0">
                <a:solidFill>
                  <a:srgbClr val="4F81BD"/>
                </a:solidFill>
              </a:rPr>
              <a:t>Background : Répondre aux 5 questions suivantes :</a:t>
            </a:r>
          </a:p>
          <a:p>
            <a:pPr marL="1371600" lvl="2" indent="-457200">
              <a:buFont typeface="+mj-lt"/>
              <a:buAutoNum type="arabicPeriod"/>
            </a:pPr>
            <a:r>
              <a:rPr lang="fr-FR" sz="2200" dirty="0">
                <a:solidFill>
                  <a:srgbClr val="25487F"/>
                </a:solidFill>
              </a:rPr>
              <a:t>A </a:t>
            </a:r>
            <a:r>
              <a:rPr lang="fr-FR" sz="2200" dirty="0">
                <a:solidFill>
                  <a:srgbClr val="25487F"/>
                </a:solidFill>
              </a:rPr>
              <a:t>quel problème répond-on </a:t>
            </a:r>
            <a:r>
              <a:rPr lang="fr-FR" sz="2200" dirty="0">
                <a:solidFill>
                  <a:srgbClr val="25487F"/>
                </a:solidFill>
              </a:rPr>
              <a:t>?</a:t>
            </a:r>
          </a:p>
          <a:p>
            <a:pPr marL="1371600" lvl="2" indent="-457200">
              <a:buFont typeface="+mj-lt"/>
              <a:buAutoNum type="arabicPeriod"/>
            </a:pPr>
            <a:r>
              <a:rPr lang="fr-FR" sz="2200" dirty="0">
                <a:solidFill>
                  <a:srgbClr val="25487F"/>
                </a:solidFill>
              </a:rPr>
              <a:t>Est-ce </a:t>
            </a:r>
            <a:r>
              <a:rPr lang="fr-FR" sz="2200" dirty="0">
                <a:solidFill>
                  <a:srgbClr val="25487F"/>
                </a:solidFill>
              </a:rPr>
              <a:t>une priorité européenne ?</a:t>
            </a:r>
          </a:p>
          <a:p>
            <a:pPr marL="1371600" lvl="2" indent="-457200">
              <a:buFont typeface="+mj-lt"/>
              <a:buAutoNum type="arabicPeriod"/>
            </a:pPr>
            <a:r>
              <a:rPr lang="fr-FR" sz="2200" dirty="0">
                <a:solidFill>
                  <a:srgbClr val="25487F"/>
                </a:solidFill>
              </a:rPr>
              <a:t>La solution existe-t-elle déjà ?</a:t>
            </a:r>
          </a:p>
          <a:p>
            <a:pPr marL="1371600" lvl="2" indent="-457200">
              <a:buFont typeface="+mj-lt"/>
              <a:buAutoNum type="arabicPeriod"/>
            </a:pPr>
            <a:r>
              <a:rPr lang="fr-FR" sz="2200" dirty="0">
                <a:solidFill>
                  <a:srgbClr val="25487F"/>
                </a:solidFill>
              </a:rPr>
              <a:t>Pourquoi maintenant ? Que se passe-t-il si on ne le fait pas maintenant ?</a:t>
            </a:r>
          </a:p>
          <a:p>
            <a:pPr marL="1371600" lvl="2" indent="-457200">
              <a:buFont typeface="+mj-lt"/>
              <a:buAutoNum type="arabicPeriod"/>
            </a:pPr>
            <a:r>
              <a:rPr lang="fr-FR" sz="2200" dirty="0">
                <a:solidFill>
                  <a:srgbClr val="25487F"/>
                </a:solidFill>
              </a:rPr>
              <a:t>Pourquoi nous ? Sommes-nous les meilleurs ?</a:t>
            </a:r>
          </a:p>
          <a:p>
            <a:r>
              <a:rPr lang="fr-FR" sz="2000" b="0" dirty="0">
                <a:solidFill>
                  <a:srgbClr val="4F81BD"/>
                </a:solidFill>
              </a:rPr>
              <a:t>Impact : Quels résultats potentiels ?</a:t>
            </a:r>
          </a:p>
          <a:p>
            <a:r>
              <a:rPr lang="fr-FR" sz="2000" b="0" dirty="0">
                <a:solidFill>
                  <a:srgbClr val="4F81BD"/>
                </a:solidFill>
              </a:rPr>
              <a:t>Phases : Comment le travail sera fait </a:t>
            </a:r>
            <a:r>
              <a:rPr lang="fr-FR" sz="2000" b="0" dirty="0">
                <a:solidFill>
                  <a:srgbClr val="4F81BD"/>
                </a:solidFill>
              </a:rPr>
              <a:t>? (</a:t>
            </a:r>
            <a:r>
              <a:rPr lang="fr-FR" sz="2000" b="0" dirty="0">
                <a:solidFill>
                  <a:srgbClr val="4F81BD"/>
                </a:solidFill>
              </a:rPr>
              <a:t>Science)</a:t>
            </a:r>
          </a:p>
          <a:p>
            <a:r>
              <a:rPr lang="fr-FR" sz="2000" b="0" dirty="0">
                <a:solidFill>
                  <a:srgbClr val="4F81BD"/>
                </a:solidFill>
              </a:rPr>
              <a:t>Consortium : Qui fera quoi ? (Consortium)</a:t>
            </a:r>
          </a:p>
          <a:p>
            <a:r>
              <a:rPr lang="fr-FR" sz="2000" b="0" dirty="0">
                <a:solidFill>
                  <a:srgbClr val="4F81BD"/>
                </a:solidFill>
              </a:rPr>
              <a:t>Coût et </a:t>
            </a:r>
            <a:r>
              <a:rPr lang="fr-FR" sz="2000" b="0" dirty="0">
                <a:solidFill>
                  <a:srgbClr val="4F81BD"/>
                </a:solidFill>
              </a:rPr>
              <a:t>Durée</a:t>
            </a:r>
            <a:endParaRPr lang="fr-FR" sz="2000" b="0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92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"/>
          <p:cNvSpPr txBox="1">
            <a:spLocks/>
          </p:cNvSpPr>
          <p:nvPr/>
        </p:nvSpPr>
        <p:spPr bwMode="auto">
          <a:xfrm>
            <a:off x="457200" y="76200"/>
            <a:ext cx="10934700" cy="134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dirty="0">
                <a:solidFill>
                  <a:schemeClr val="tx1"/>
                </a:solidFill>
              </a:rPr>
              <a:t>Comment démarrer la rédaction ?</a:t>
            </a:r>
          </a:p>
          <a:p>
            <a:r>
              <a:rPr lang="fr-FR" altLang="fr-FR" dirty="0">
                <a:solidFill>
                  <a:schemeClr val="tx1"/>
                </a:solidFill>
              </a:rPr>
              <a:t>Deuxième étape : 1 projet, 4 pages, </a:t>
            </a:r>
            <a:r>
              <a:rPr lang="fr-FR" altLang="fr-FR" dirty="0" err="1">
                <a:solidFill>
                  <a:schemeClr val="tx1"/>
                </a:solidFill>
              </a:rPr>
              <a:t>core</a:t>
            </a:r>
            <a:r>
              <a:rPr lang="fr-FR" altLang="fr-FR" dirty="0">
                <a:solidFill>
                  <a:schemeClr val="tx1"/>
                </a:solidFill>
              </a:rPr>
              <a:t>-group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75520" y="1937095"/>
            <a:ext cx="864096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L="342900" marR="0" lvl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  <a:tabLst/>
              <a:defRPr b="1">
                <a:solidFill>
                  <a:schemeClr val="tx2"/>
                </a:solidFill>
              </a:defRPr>
            </a:lvl1pPr>
            <a:lvl2pPr marL="342900" lvl="1" indent="-342900" eaLnBrk="0" hangingPunct="0">
              <a:spcBef>
                <a:spcPct val="20000"/>
              </a:spcBef>
              <a:buClr>
                <a:srgbClr val="0F5494"/>
              </a:buClr>
              <a:buFont typeface="Arial" charset="0"/>
              <a:buChar char="–"/>
              <a:defRPr b="1">
                <a:solidFill>
                  <a:schemeClr val="tx2"/>
                </a:solidFill>
              </a:defRPr>
            </a:lvl2pPr>
          </a:lstStyle>
          <a:p>
            <a:r>
              <a:rPr lang="fr-FR" b="0" dirty="0">
                <a:solidFill>
                  <a:srgbClr val="4F81BD"/>
                </a:solidFill>
              </a:rPr>
              <a:t>Titre (Slogan) et Acronyme (Marque)</a:t>
            </a:r>
          </a:p>
          <a:p>
            <a:r>
              <a:rPr lang="fr-FR" b="0" dirty="0">
                <a:solidFill>
                  <a:srgbClr val="4F81BD"/>
                </a:solidFill>
              </a:rPr>
              <a:t>Résumé : Le même que celui qui servira dans la proposition finale</a:t>
            </a:r>
          </a:p>
          <a:p>
            <a:r>
              <a:rPr lang="fr-FR" b="0" dirty="0">
                <a:solidFill>
                  <a:srgbClr val="4F81BD"/>
                </a:solidFill>
              </a:rPr>
              <a:t>B1 : Excellence : Clarté et pertinence des objectifs – Crédibilité – Bien-fondé du concept – Ambition et caractère innovant.</a:t>
            </a:r>
          </a:p>
          <a:p>
            <a:r>
              <a:rPr lang="fr-FR" b="0" dirty="0">
                <a:solidFill>
                  <a:srgbClr val="4F81BD"/>
                </a:solidFill>
              </a:rPr>
              <a:t>B2 : Impact : En réponse à chaque impact attendu dans l’appel – Capacité d’innovation et de création de nouvelles connaissances – Amélioration de la compétitivité et croissance – Impact environnement et sociétal – Exploitation / Communication et Dissémination</a:t>
            </a:r>
          </a:p>
          <a:p>
            <a:r>
              <a:rPr lang="fr-FR" b="0" dirty="0">
                <a:solidFill>
                  <a:srgbClr val="4F81BD"/>
                </a:solidFill>
              </a:rPr>
              <a:t>B3 : Implémentation : Cohérence du plan de travail et de l’allocation des ressources – Complémentarité du consortium – Structure de gestion et gestion des risques</a:t>
            </a:r>
          </a:p>
          <a:p>
            <a:r>
              <a:rPr lang="fr-FR" b="0" dirty="0">
                <a:solidFill>
                  <a:srgbClr val="4F81BD"/>
                </a:solidFill>
              </a:rPr>
              <a:t>Coût et durée du projet</a:t>
            </a:r>
          </a:p>
        </p:txBody>
      </p:sp>
    </p:spTree>
    <p:extLst>
      <p:ext uri="{BB962C8B-B14F-4D97-AF65-F5344CB8AC3E}">
        <p14:creationId xmlns:p14="http://schemas.microsoft.com/office/powerpoint/2010/main" val="1491385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1506116" y="44624"/>
            <a:ext cx="9161884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dirty="0">
                <a:solidFill>
                  <a:schemeClr val="tx1"/>
                </a:solidFill>
              </a:rPr>
              <a:t>Comment démarrer la rédaction ?</a:t>
            </a:r>
          </a:p>
          <a:p>
            <a:r>
              <a:rPr lang="fr-FR" altLang="fr-FR" dirty="0">
                <a:solidFill>
                  <a:schemeClr val="tx1"/>
                </a:solidFill>
              </a:rPr>
              <a:t>La rédaction est un projet en soi</a:t>
            </a:r>
          </a:p>
        </p:txBody>
      </p:sp>
      <p:graphicFrame>
        <p:nvGraphicFramePr>
          <p:cNvPr id="7" name="Diagramme 6"/>
          <p:cNvGraphicFramePr/>
          <p:nvPr>
            <p:extLst/>
          </p:nvPr>
        </p:nvGraphicFramePr>
        <p:xfrm>
          <a:off x="2135560" y="1196752"/>
          <a:ext cx="806489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6"/>
          <p:cNvSpPr/>
          <p:nvPr/>
        </p:nvSpPr>
        <p:spPr>
          <a:xfrm>
            <a:off x="3791744" y="5877273"/>
            <a:ext cx="1294606" cy="708025"/>
          </a:xfrm>
          <a:prstGeom prst="wedgeRectCallout">
            <a:avLst>
              <a:gd name="adj1" fmla="val -126172"/>
              <a:gd name="adj2" fmla="val -42649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dirty="0">
                <a:solidFill>
                  <a:schemeClr val="tx2"/>
                </a:solidFill>
              </a:rPr>
              <a:t>Clôture de l’appel</a:t>
            </a:r>
            <a:endParaRPr lang="fr-FR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59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1506116" y="44624"/>
            <a:ext cx="9161884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dirty="0">
                <a:solidFill>
                  <a:schemeClr val="tx1"/>
                </a:solidFill>
              </a:rPr>
              <a:t>Comment démarrer la rédaction ?</a:t>
            </a:r>
          </a:p>
          <a:p>
            <a:r>
              <a:rPr lang="fr-FR" altLang="fr-FR" dirty="0">
                <a:solidFill>
                  <a:schemeClr val="tx1"/>
                </a:solidFill>
              </a:rPr>
              <a:t>La rédaction est un projet et soi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318395627"/>
              </p:ext>
            </p:extLst>
          </p:nvPr>
        </p:nvGraphicFramePr>
        <p:xfrm>
          <a:off x="1559496" y="1556792"/>
          <a:ext cx="4464496" cy="4596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604459035"/>
              </p:ext>
            </p:extLst>
          </p:nvPr>
        </p:nvGraphicFramePr>
        <p:xfrm>
          <a:off x="5015880" y="21013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 7"/>
          <p:cNvSpPr/>
          <p:nvPr/>
        </p:nvSpPr>
        <p:spPr>
          <a:xfrm>
            <a:off x="5342756" y="3717033"/>
            <a:ext cx="1506488" cy="707851"/>
          </a:xfrm>
          <a:prstGeom prst="wedgeRectCallout">
            <a:avLst>
              <a:gd name="adj1" fmla="val 6942"/>
              <a:gd name="adj2" fmla="val 35316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2"/>
                </a:solidFill>
              </a:rPr>
              <a:t>Résultats en temps limité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6965776" y="1447801"/>
            <a:ext cx="2226568" cy="972654"/>
          </a:xfrm>
          <a:prstGeom prst="wedgeRectCallout">
            <a:avLst>
              <a:gd name="adj1" fmla="val 13089"/>
              <a:gd name="adj2" fmla="val 35316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dirty="0">
                <a:solidFill>
                  <a:schemeClr val="tx2"/>
                </a:solidFill>
              </a:rPr>
              <a:t>Résultats avec des ressources limitées</a:t>
            </a:r>
            <a:endParaRPr lang="fr-FR" sz="2000" dirty="0">
              <a:solidFill>
                <a:schemeClr val="tx2"/>
              </a:solidFill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834164" y="3581400"/>
            <a:ext cx="1722512" cy="843483"/>
          </a:xfrm>
          <a:prstGeom prst="wedgeRectCallout">
            <a:avLst>
              <a:gd name="adj1" fmla="val 14320"/>
              <a:gd name="adj2" fmla="val 7058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dirty="0">
                <a:solidFill>
                  <a:schemeClr val="tx2"/>
                </a:solidFill>
              </a:rPr>
              <a:t>Risques liés aux ressources</a:t>
            </a:r>
            <a:endParaRPr lang="fr-FR" sz="2000" dirty="0">
              <a:solidFill>
                <a:schemeClr val="tx2"/>
              </a:solidFill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7217804" y="5445225"/>
            <a:ext cx="1722512" cy="707851"/>
          </a:xfrm>
          <a:prstGeom prst="wedgeRectCallout">
            <a:avLst>
              <a:gd name="adj1" fmla="val 14320"/>
              <a:gd name="adj2" fmla="val 7058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dirty="0">
                <a:solidFill>
                  <a:schemeClr val="tx2"/>
                </a:solidFill>
              </a:rPr>
              <a:t>Risques liés aux délais</a:t>
            </a:r>
            <a:endParaRPr lang="fr-FR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946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990600" y="304800"/>
            <a:ext cx="9161884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dirty="0">
                <a:solidFill>
                  <a:schemeClr val="tx1"/>
                </a:solidFill>
              </a:rPr>
              <a:t>Comment rédiger la partie « Impact »?</a:t>
            </a:r>
          </a:p>
          <a:p>
            <a:r>
              <a:rPr lang="fr-FR" altLang="fr-FR" dirty="0">
                <a:solidFill>
                  <a:schemeClr val="tx1"/>
                </a:solidFill>
              </a:rPr>
              <a:t>L’importance de l’impact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204710514"/>
              </p:ext>
            </p:extLst>
          </p:nvPr>
        </p:nvGraphicFramePr>
        <p:xfrm>
          <a:off x="1905000" y="1752600"/>
          <a:ext cx="856895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224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/>
          <a:p>
            <a:r>
              <a:rPr lang="fr-FR" altLang="fr-FR" sz="36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rédiger la partie « Impact »?</a:t>
            </a:r>
            <a:r>
              <a:rPr lang="fr-FR" altLang="fr-FR" dirty="0">
                <a:solidFill>
                  <a:schemeClr val="tx1"/>
                </a:solidFill>
              </a:rPr>
              <a:t/>
            </a:r>
            <a:br>
              <a:rPr lang="fr-FR" altLang="fr-FR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Analyse « PESTLE »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Objectifs SMART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9380217"/>
              </p:ext>
            </p:extLst>
          </p:nvPr>
        </p:nvGraphicFramePr>
        <p:xfrm>
          <a:off x="609600" y="2174875"/>
          <a:ext cx="53863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91394045"/>
              </p:ext>
            </p:extLst>
          </p:nvPr>
        </p:nvGraphicFramePr>
        <p:xfrm>
          <a:off x="6192838" y="2174875"/>
          <a:ext cx="5389562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6554773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1219200" y="152400"/>
            <a:ext cx="10515600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dirty="0"/>
              <a:t>Comment rédiger la partie « Impact »?</a:t>
            </a:r>
          </a:p>
          <a:p>
            <a:r>
              <a:rPr lang="fr-FR" altLang="fr-FR" dirty="0"/>
              <a:t>Le public cible et l’échelle TRL</a:t>
            </a:r>
          </a:p>
        </p:txBody>
      </p:sp>
      <p:graphicFrame>
        <p:nvGraphicFramePr>
          <p:cNvPr id="3" name="Diagramme 2"/>
          <p:cNvGraphicFramePr/>
          <p:nvPr>
            <p:extLst/>
          </p:nvPr>
        </p:nvGraphicFramePr>
        <p:xfrm>
          <a:off x="1704528" y="-99392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8"/>
          <p:cNvSpPr txBox="1">
            <a:spLocks noChangeArrowheads="1"/>
          </p:cNvSpPr>
          <p:nvPr/>
        </p:nvSpPr>
        <p:spPr bwMode="auto">
          <a:xfrm>
            <a:off x="2159522" y="2948757"/>
            <a:ext cx="287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ctr">
              <a:defRPr sz="2000" b="1"/>
            </a:lvl1pPr>
          </a:lstStyle>
          <a:p>
            <a:r>
              <a:rPr lang="fr-FR" altLang="fr-FR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4836047" y="2961457"/>
            <a:ext cx="287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2000" b="1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7536854" y="2932634"/>
            <a:ext cx="287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2000" b="1" dirty="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9481072" y="2924944"/>
            <a:ext cx="287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2000" b="1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9" name="Rectangle 12"/>
          <p:cNvSpPr/>
          <p:nvPr/>
        </p:nvSpPr>
        <p:spPr>
          <a:xfrm>
            <a:off x="1939739" y="4149080"/>
            <a:ext cx="726901" cy="496912"/>
          </a:xfrm>
          <a:prstGeom prst="wedgeRectCallout">
            <a:avLst>
              <a:gd name="adj1" fmla="val -15605"/>
              <a:gd name="adj2" fmla="val -10435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tx2"/>
                </a:solidFill>
              </a:rPr>
              <a:t>ERC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10" name="Rectangle 13"/>
          <p:cNvSpPr/>
          <p:nvPr/>
        </p:nvSpPr>
        <p:spPr>
          <a:xfrm>
            <a:off x="1939738" y="5517232"/>
            <a:ext cx="2022662" cy="580380"/>
          </a:xfrm>
          <a:prstGeom prst="wedgeRectCallout">
            <a:avLst>
              <a:gd name="adj1" fmla="val -736"/>
              <a:gd name="adj2" fmla="val -7920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tx2"/>
                </a:solidFill>
              </a:rPr>
              <a:t>Académiques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11" name="Rectangle 14"/>
          <p:cNvSpPr/>
          <p:nvPr/>
        </p:nvSpPr>
        <p:spPr>
          <a:xfrm>
            <a:off x="1939738" y="4725144"/>
            <a:ext cx="3580199" cy="496912"/>
          </a:xfrm>
          <a:prstGeom prst="wedgeRectCallout">
            <a:avLst>
              <a:gd name="adj1" fmla="val -15605"/>
              <a:gd name="adj2" fmla="val -10435"/>
            </a:avLst>
          </a:prstGeom>
          <a:solidFill>
            <a:srgbClr val="CCCCFF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tx2"/>
                </a:solidFill>
              </a:rPr>
              <a:t>Pilier 1 - RIA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12" name="Rectangle 15"/>
          <p:cNvSpPr/>
          <p:nvPr/>
        </p:nvSpPr>
        <p:spPr>
          <a:xfrm>
            <a:off x="5663954" y="4725144"/>
            <a:ext cx="2664295" cy="496912"/>
          </a:xfrm>
          <a:prstGeom prst="wedgeRectCallout">
            <a:avLst>
              <a:gd name="adj1" fmla="val -15605"/>
              <a:gd name="adj2" fmla="val -10435"/>
            </a:avLst>
          </a:prstGeom>
          <a:solidFill>
            <a:srgbClr val="CCCCFF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tx2"/>
                </a:solidFill>
              </a:rPr>
              <a:t>Pilier 2&amp;3 - IA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13" name="Rectangle 16"/>
          <p:cNvSpPr/>
          <p:nvPr/>
        </p:nvSpPr>
        <p:spPr>
          <a:xfrm>
            <a:off x="8400256" y="4221088"/>
            <a:ext cx="2088232" cy="999864"/>
          </a:xfrm>
          <a:prstGeom prst="wedgeRectCallout">
            <a:avLst>
              <a:gd name="adj1" fmla="val -15605"/>
              <a:gd name="adj2" fmla="val -10435"/>
            </a:avLst>
          </a:prstGeom>
          <a:solidFill>
            <a:srgbClr val="CCCCFF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>
                <a:solidFill>
                  <a:schemeClr val="tx2"/>
                </a:solidFill>
              </a:rPr>
              <a:t>Fonds structurels </a:t>
            </a:r>
          </a:p>
          <a:p>
            <a:pPr algn="ctr">
              <a:defRPr/>
            </a:pPr>
            <a:r>
              <a:rPr lang="fr-FR" sz="1600" dirty="0">
                <a:solidFill>
                  <a:schemeClr val="tx2"/>
                </a:solidFill>
              </a:rPr>
              <a:t>Instruments PME</a:t>
            </a:r>
          </a:p>
          <a:p>
            <a:pPr algn="ctr">
              <a:defRPr/>
            </a:pPr>
            <a:r>
              <a:rPr lang="fr-FR" sz="1600" dirty="0">
                <a:solidFill>
                  <a:schemeClr val="tx2"/>
                </a:solidFill>
              </a:rPr>
              <a:t>Capital risque</a:t>
            </a:r>
            <a:endParaRPr lang="fr-FR" sz="1600" dirty="0">
              <a:solidFill>
                <a:schemeClr val="tx2"/>
              </a:solidFill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4039654" y="5520109"/>
            <a:ext cx="3424498" cy="580380"/>
          </a:xfrm>
          <a:prstGeom prst="wedgeRectCallout">
            <a:avLst>
              <a:gd name="adj1" fmla="val -736"/>
              <a:gd name="adj2" fmla="val -7920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tx2"/>
                </a:solidFill>
              </a:rPr>
              <a:t>Industriels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15" name="Rectangle 18"/>
          <p:cNvSpPr/>
          <p:nvPr/>
        </p:nvSpPr>
        <p:spPr>
          <a:xfrm>
            <a:off x="7680523" y="5517232"/>
            <a:ext cx="2817155" cy="580380"/>
          </a:xfrm>
          <a:prstGeom prst="wedgeRectCallout">
            <a:avLst>
              <a:gd name="adj1" fmla="val -736"/>
              <a:gd name="adj2" fmla="val -7920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tx2"/>
                </a:solidFill>
              </a:rPr>
              <a:t>Société et march</a:t>
            </a:r>
            <a:r>
              <a:rPr lang="fr-FR" sz="2400" dirty="0">
                <a:solidFill>
                  <a:schemeClr val="tx2"/>
                </a:solidFill>
              </a:rPr>
              <a:t>é</a:t>
            </a:r>
          </a:p>
        </p:txBody>
      </p:sp>
    </p:spTree>
    <p:extLst>
      <p:ext uri="{BB962C8B-B14F-4D97-AF65-F5344CB8AC3E}">
        <p14:creationId xmlns:p14="http://schemas.microsoft.com/office/powerpoint/2010/main" val="31386364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86ADBA-77F2-4C38-A652-E029B9984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1B86ADBA-77F2-4C38-A652-E029B9984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1B86ADBA-77F2-4C38-A652-E029B9984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graphicEl>
                                              <a:dgm id="{1B86ADBA-77F2-4C38-A652-E029B9984B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13488C-4EFA-4FF7-87E8-31A4193EF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3">
                                            <p:graphicEl>
                                              <a:dgm id="{DD13488C-4EFA-4FF7-87E8-31A4193EF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3">
                                            <p:graphicEl>
                                              <a:dgm id="{DD13488C-4EFA-4FF7-87E8-31A4193EF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graphicEl>
                                              <a:dgm id="{DD13488C-4EFA-4FF7-87E8-31A4193EFD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07809-9B15-49F5-B570-8F1F3CCB5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FD707809-9B15-49F5-B570-8F1F3CCB5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FD707809-9B15-49F5-B570-8F1F3CCB5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FD707809-9B15-49F5-B570-8F1F3CCB50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90935F-1F8A-4FC9-9D64-2904E3178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A890935F-1F8A-4FC9-9D64-2904E3178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A890935F-1F8A-4FC9-9D64-2904E3178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A890935F-1F8A-4FC9-9D64-2904E31788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CDB2A5-69C5-44AD-BD41-A1058D77E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graphicEl>
                                              <a:dgm id="{0ECDB2A5-69C5-44AD-BD41-A1058D77E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0ECDB2A5-69C5-44AD-BD41-A1058D77E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0ECDB2A5-69C5-44AD-BD41-A1058D77E6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41158B-9ABF-4A6C-8017-E3B95017A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8941158B-9ABF-4A6C-8017-E3B95017A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8941158B-9ABF-4A6C-8017-E3B95017A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8941158B-9ABF-4A6C-8017-E3B95017A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CF08BF-0518-402C-BC06-A9CA99304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87CF08BF-0518-402C-BC06-A9CA99304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87CF08BF-0518-402C-BC06-A9CA99304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87CF08BF-0518-402C-BC06-A9CA993048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1CFF43-FB2C-4558-B590-72B380D32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D51CFF43-FB2C-4558-B590-72B380D32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graphicEl>
                                              <a:dgm id="{D51CFF43-FB2C-4558-B590-72B380D32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D51CFF43-FB2C-4558-B590-72B380D320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1C7B02-2D11-44A2-8C8F-CCD5E5461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dgm id="{791C7B02-2D11-44A2-8C8F-CCD5E5461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graphicEl>
                                              <a:dgm id="{791C7B02-2D11-44A2-8C8F-CCD5E5461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graphicEl>
                                              <a:dgm id="{791C7B02-2D11-44A2-8C8F-CCD5E54611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95A0B8-32A2-4AF7-8117-75F7FF616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graphicEl>
                                              <a:dgm id="{F295A0B8-32A2-4AF7-8117-75F7FF616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graphicEl>
                                              <a:dgm id="{F295A0B8-32A2-4AF7-8117-75F7FF616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graphicEl>
                                              <a:dgm id="{F295A0B8-32A2-4AF7-8117-75F7FF616F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0223AE-9B3C-4D11-B5C0-5281A42B7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graphicEl>
                                              <a:dgm id="{360223AE-9B3C-4D11-B5C0-5281A42B7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graphicEl>
                                              <a:dgm id="{360223AE-9B3C-4D11-B5C0-5281A42B7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graphicEl>
                                              <a:dgm id="{360223AE-9B3C-4D11-B5C0-5281A42B78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73C0FD-4D10-424B-BEFA-60C8B665C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graphicEl>
                                              <a:dgm id="{0D73C0FD-4D10-424B-BEFA-60C8B665C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graphicEl>
                                              <a:dgm id="{0D73C0FD-4D10-424B-BEFA-60C8B665C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graphicEl>
                                              <a:dgm id="{0D73C0FD-4D10-424B-BEFA-60C8B665C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583854-D21C-45B9-A9FB-720A1D722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graphicEl>
                                              <a:dgm id="{4F583854-D21C-45B9-A9FB-720A1D722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graphicEl>
                                              <a:dgm id="{4F583854-D21C-45B9-A9FB-720A1D722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graphicEl>
                                              <a:dgm id="{4F583854-D21C-45B9-A9FB-720A1D722F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D1FDAE-0A63-427A-AEFB-2ED82973A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graphicEl>
                                              <a:dgm id="{09D1FDAE-0A63-427A-AEFB-2ED82973A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graphicEl>
                                              <a:dgm id="{09D1FDAE-0A63-427A-AEFB-2ED82973A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graphicEl>
                                              <a:dgm id="{09D1FDAE-0A63-427A-AEFB-2ED82973A0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A479A3-72B2-4F22-A528-1C3FEFD1E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graphicEl>
                                              <a:dgm id="{F8A479A3-72B2-4F22-A528-1C3FEFD1E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graphicEl>
                                              <a:dgm id="{F8A479A3-72B2-4F22-A528-1C3FEFD1E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graphicEl>
                                              <a:dgm id="{F8A479A3-72B2-4F22-A528-1C3FEFD1E9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3DDB1D-C307-4C0C-9CBD-C13506AC1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graphicEl>
                                              <a:dgm id="{2F3DDB1D-C307-4C0C-9CBD-C13506AC1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graphicEl>
                                              <a:dgm id="{2F3DDB1D-C307-4C0C-9CBD-C13506AC1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graphicEl>
                                              <a:dgm id="{2F3DDB1D-C307-4C0C-9CBD-C13506AC19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A3D891-ED5F-43C7-91B2-98F97A0FD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graphicEl>
                                              <a:dgm id="{8BA3D891-ED5F-43C7-91B2-98F97A0FD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graphicEl>
                                              <a:dgm id="{8BA3D891-ED5F-43C7-91B2-98F97A0FD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graphicEl>
                                              <a:dgm id="{8BA3D891-ED5F-43C7-91B2-98F97A0FD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462E58-7DF4-4E88-9DCC-1261C9A0E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graphicEl>
                                              <a:dgm id="{40462E58-7DF4-4E88-9DCC-1261C9A0E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graphicEl>
                                              <a:dgm id="{40462E58-7DF4-4E88-9DCC-1261C9A0E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graphicEl>
                                              <a:dgm id="{40462E58-7DF4-4E88-9DCC-1261C9A0E0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1447800" y="195733"/>
            <a:ext cx="9847684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dirty="0">
                <a:solidFill>
                  <a:schemeClr val="tx1"/>
                </a:solidFill>
              </a:rPr>
              <a:t>Comment</a:t>
            </a:r>
            <a:r>
              <a:rPr lang="fr-FR" altLang="fr-FR" dirty="0"/>
              <a:t> </a:t>
            </a:r>
            <a:r>
              <a:rPr lang="fr-FR" altLang="fr-FR" dirty="0">
                <a:solidFill>
                  <a:schemeClr val="tx1"/>
                </a:solidFill>
              </a:rPr>
              <a:t>rédiger la partie « Impact »?</a:t>
            </a:r>
          </a:p>
          <a:p>
            <a:r>
              <a:rPr lang="fr-FR" altLang="fr-FR" dirty="0">
                <a:solidFill>
                  <a:schemeClr val="tx1"/>
                </a:solidFill>
              </a:rPr>
              <a:t>Maximiser l’impact suivant les publics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40475456"/>
              </p:ext>
            </p:extLst>
          </p:nvPr>
        </p:nvGraphicFramePr>
        <p:xfrm>
          <a:off x="2133600" y="1295400"/>
          <a:ext cx="78488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0648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LA TASK-FORCE EUROPE</a:t>
            </a:r>
            <a:endParaRPr lang="fr-FR" sz="28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780696" y="1809602"/>
            <a:ext cx="8525019" cy="1066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Plus de 70 projets sur l’ensemble du programme Horizon2020 (depuis 2014)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Plus de 20 millions d’euros des ressources propres recherche (20%)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/>
          </p:nvPr>
        </p:nvSpPr>
        <p:spPr>
          <a:xfrm>
            <a:off x="780696" y="1066800"/>
            <a:ext cx="10344504" cy="1295400"/>
          </a:xfrm>
        </p:spPr>
        <p:txBody>
          <a:bodyPr/>
          <a:lstStyle/>
          <a:p>
            <a:r>
              <a:rPr lang="fr-FR" dirty="0" smtClean="0"/>
              <a:t>Les projets européens de recherche : un enjeu important pour le rayonnement international de l’Université Gustave Eiffel :</a:t>
            </a: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601277310"/>
              </p:ext>
            </p:extLst>
          </p:nvPr>
        </p:nvGraphicFramePr>
        <p:xfrm>
          <a:off x="1524000" y="4419600"/>
          <a:ext cx="79248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texte 9"/>
          <p:cNvSpPr txBox="1">
            <a:spLocks/>
          </p:cNvSpPr>
          <p:nvPr/>
        </p:nvSpPr>
        <p:spPr>
          <a:xfrm>
            <a:off x="780696" y="3048000"/>
            <a:ext cx="10420704" cy="1066800"/>
          </a:xfrm>
          <a:prstGeom prst="rect">
            <a:avLst/>
          </a:prstGeom>
        </p:spPr>
        <p:txBody>
          <a:bodyPr/>
          <a:lstStyle>
            <a:lvl1pPr marL="0">
              <a:defRPr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>
              <a:defRPr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>
              <a:defRPr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>
              <a:defRPr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kern="0" dirty="0" smtClean="0"/>
              <a:t>Inciter la communauté à participer à Horizon2020 grâce à des actions de sensibilisation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kern="0" dirty="0" smtClean="0"/>
              <a:t>Accompagner les porteurs de projet (partenaires ou coordinateurs) dans le montage et la gestion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kern="0" dirty="0" smtClean="0"/>
              <a:t>Influencer la programmation pour faire valoir les intérêts de l’Université à Bruxelles</a:t>
            </a:r>
            <a:endParaRPr lang="fr-FR" kern="0" dirty="0"/>
          </a:p>
        </p:txBody>
      </p:sp>
      <p:sp>
        <p:nvSpPr>
          <p:cNvPr id="7" name="Espace réservé du texte 8"/>
          <p:cNvSpPr txBox="1">
            <a:spLocks/>
          </p:cNvSpPr>
          <p:nvPr/>
        </p:nvSpPr>
        <p:spPr>
          <a:xfrm>
            <a:off x="780696" y="2537658"/>
            <a:ext cx="10115904" cy="1295400"/>
          </a:xfrm>
          <a:prstGeom prst="rect">
            <a:avLst/>
          </a:prstGeom>
        </p:spPr>
        <p:txBody>
          <a:bodyPr/>
          <a:lstStyle>
            <a:lvl1pPr marL="0">
              <a:defRPr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>
              <a:defRPr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>
              <a:defRPr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>
              <a:defRPr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>
              <a:defRPr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kern="0" dirty="0" smtClean="0"/>
              <a:t>Cet enjeu nécessite une articulation des différents services et VP de l’Université pour :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3551123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1111610" y="228600"/>
            <a:ext cx="10076284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dirty="0">
                <a:solidFill>
                  <a:schemeClr val="tx1"/>
                </a:solidFill>
              </a:rPr>
              <a:t>Comment rédiger la partie « Impact »?</a:t>
            </a:r>
          </a:p>
          <a:p>
            <a:r>
              <a:rPr lang="fr-FR" altLang="fr-FR" dirty="0">
                <a:solidFill>
                  <a:schemeClr val="tx1"/>
                </a:solidFill>
              </a:rPr>
              <a:t>Les indicateurs 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064930034"/>
              </p:ext>
            </p:extLst>
          </p:nvPr>
        </p:nvGraphicFramePr>
        <p:xfrm>
          <a:off x="1703512" y="1340768"/>
          <a:ext cx="8892480" cy="4955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8"/>
          <p:cNvSpPr/>
          <p:nvPr/>
        </p:nvSpPr>
        <p:spPr>
          <a:xfrm>
            <a:off x="1819680" y="5524376"/>
            <a:ext cx="5173066" cy="496912"/>
          </a:xfrm>
          <a:prstGeom prst="wedgeRectCallout">
            <a:avLst>
              <a:gd name="adj1" fmla="val -15605"/>
              <a:gd name="adj2" fmla="val -10435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dirty="0">
                <a:solidFill>
                  <a:schemeClr val="tx2"/>
                </a:solidFill>
              </a:rPr>
              <a:t>Durée du projet</a:t>
            </a:r>
            <a:endParaRPr lang="fr-FR" sz="2400" b="1" dirty="0">
              <a:solidFill>
                <a:schemeClr val="tx2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7204348" y="5524376"/>
            <a:ext cx="3284140" cy="496912"/>
          </a:xfrm>
          <a:prstGeom prst="wedgeRectCallout">
            <a:avLst>
              <a:gd name="adj1" fmla="val -15605"/>
              <a:gd name="adj2" fmla="val -10435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dirty="0">
                <a:solidFill>
                  <a:schemeClr val="tx2"/>
                </a:solidFill>
              </a:rPr>
              <a:t>Après projet</a:t>
            </a:r>
            <a:endParaRPr lang="fr-FR" sz="2400" b="1" dirty="0">
              <a:solidFill>
                <a:schemeClr val="tx2"/>
              </a:solidFill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3724159" y="1700809"/>
            <a:ext cx="1368152" cy="708025"/>
          </a:xfrm>
          <a:prstGeom prst="wedgeRectCallout">
            <a:avLst>
              <a:gd name="adj1" fmla="val -23830"/>
              <a:gd name="adj2" fmla="val 12427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 err="1">
                <a:solidFill>
                  <a:schemeClr val="tx2"/>
                </a:solidFill>
              </a:rPr>
              <a:t>Work</a:t>
            </a:r>
            <a:endParaRPr lang="fr-FR" sz="2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2000" b="1" dirty="0">
                <a:solidFill>
                  <a:schemeClr val="tx2"/>
                </a:solidFill>
              </a:rPr>
              <a:t>Package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5308334" y="1700809"/>
            <a:ext cx="1972444" cy="708025"/>
          </a:xfrm>
          <a:prstGeom prst="wedgeRectCallout">
            <a:avLst>
              <a:gd name="adj1" fmla="val -23830"/>
              <a:gd name="adj2" fmla="val 12923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 err="1">
                <a:solidFill>
                  <a:schemeClr val="tx2"/>
                </a:solidFill>
              </a:rPr>
              <a:t>Deliverables</a:t>
            </a:r>
            <a:endParaRPr lang="fr-FR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11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933486174"/>
              </p:ext>
            </p:extLst>
          </p:nvPr>
        </p:nvGraphicFramePr>
        <p:xfrm>
          <a:off x="623392" y="764704"/>
          <a:ext cx="9865096" cy="637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7"/>
          <p:cNvSpPr/>
          <p:nvPr/>
        </p:nvSpPr>
        <p:spPr>
          <a:xfrm flipH="1">
            <a:off x="2892277" y="1891268"/>
            <a:ext cx="1215702" cy="840915"/>
          </a:xfrm>
          <a:prstGeom prst="wedgeRectCallout">
            <a:avLst>
              <a:gd name="adj1" fmla="val 19056"/>
              <a:gd name="adj2" fmla="val 81879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i="1" dirty="0">
                <a:solidFill>
                  <a:schemeClr val="tx2"/>
                </a:solidFill>
              </a:rPr>
              <a:t>Contrôle externe</a:t>
            </a:r>
          </a:p>
        </p:txBody>
      </p:sp>
      <p:sp>
        <p:nvSpPr>
          <p:cNvPr id="8" name="Rectangle 8"/>
          <p:cNvSpPr/>
          <p:nvPr/>
        </p:nvSpPr>
        <p:spPr>
          <a:xfrm flipH="1">
            <a:off x="7860829" y="1168697"/>
            <a:ext cx="2267744" cy="950506"/>
          </a:xfrm>
          <a:prstGeom prst="wedgeRectCallout">
            <a:avLst>
              <a:gd name="adj1" fmla="val 79054"/>
              <a:gd name="adj2" fmla="val 1465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i="1" dirty="0">
                <a:solidFill>
                  <a:schemeClr val="tx2"/>
                </a:solidFill>
              </a:rPr>
              <a:t>Décisions importantes</a:t>
            </a:r>
            <a:endParaRPr lang="fr-FR" i="1" dirty="0">
              <a:solidFill>
                <a:schemeClr val="tx2"/>
              </a:solidFill>
            </a:endParaRPr>
          </a:p>
        </p:txBody>
      </p:sp>
      <p:sp>
        <p:nvSpPr>
          <p:cNvPr id="9" name="Rectangle 9"/>
          <p:cNvSpPr/>
          <p:nvPr/>
        </p:nvSpPr>
        <p:spPr>
          <a:xfrm flipH="1">
            <a:off x="7883277" y="2259342"/>
            <a:ext cx="2641848" cy="1090355"/>
          </a:xfrm>
          <a:prstGeom prst="wedgeRectCallout">
            <a:avLst>
              <a:gd name="adj1" fmla="val 76530"/>
              <a:gd name="adj2" fmla="val 17471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i="1" dirty="0">
                <a:solidFill>
                  <a:schemeClr val="tx2"/>
                </a:solidFill>
              </a:rPr>
              <a:t>Coordination scientifique et administrative</a:t>
            </a:r>
          </a:p>
        </p:txBody>
      </p:sp>
      <p:sp>
        <p:nvSpPr>
          <p:cNvPr id="10" name="Rectangle 10"/>
          <p:cNvSpPr/>
          <p:nvPr/>
        </p:nvSpPr>
        <p:spPr>
          <a:xfrm flipH="1">
            <a:off x="7896200" y="3589907"/>
            <a:ext cx="2267744" cy="950506"/>
          </a:xfrm>
          <a:prstGeom prst="wedgeRectCallout">
            <a:avLst>
              <a:gd name="adj1" fmla="val 79054"/>
              <a:gd name="adj2" fmla="val 1465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i="1" dirty="0">
                <a:solidFill>
                  <a:schemeClr val="tx2"/>
                </a:solidFill>
              </a:rPr>
              <a:t>Décisions de gestion quotidienne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506116" y="44624"/>
            <a:ext cx="10990684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dirty="0">
                <a:solidFill>
                  <a:schemeClr val="tx1"/>
                </a:solidFill>
              </a:rPr>
              <a:t>Comment rédiger la partie « Mise en </a:t>
            </a:r>
            <a:r>
              <a:rPr lang="fr-FR" altLang="fr-FR" dirty="0" err="1">
                <a:solidFill>
                  <a:schemeClr val="tx1"/>
                </a:solidFill>
              </a:rPr>
              <a:t>oeuvre</a:t>
            </a:r>
            <a:r>
              <a:rPr lang="fr-FR" altLang="fr-FR" dirty="0">
                <a:solidFill>
                  <a:schemeClr val="tx1"/>
                </a:solidFill>
              </a:rPr>
              <a:t> »?</a:t>
            </a:r>
          </a:p>
          <a:p>
            <a:r>
              <a:rPr lang="fr-FR" altLang="fr-FR" dirty="0">
                <a:solidFill>
                  <a:schemeClr val="tx1"/>
                </a:solidFill>
              </a:rPr>
              <a:t>La structure de management</a:t>
            </a:r>
          </a:p>
        </p:txBody>
      </p:sp>
      <p:sp>
        <p:nvSpPr>
          <p:cNvPr id="13" name="Rectangle 9"/>
          <p:cNvSpPr/>
          <p:nvPr/>
        </p:nvSpPr>
        <p:spPr>
          <a:xfrm flipH="1">
            <a:off x="4851276" y="5877272"/>
            <a:ext cx="1409328" cy="864096"/>
          </a:xfrm>
          <a:prstGeom prst="wedgeRectCallout">
            <a:avLst>
              <a:gd name="adj1" fmla="val 92751"/>
              <a:gd name="adj2" fmla="val -5921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dirty="0" err="1">
                <a:solidFill>
                  <a:schemeClr val="tx2"/>
                </a:solidFill>
              </a:rPr>
              <a:t>Task</a:t>
            </a:r>
            <a:r>
              <a:rPr lang="fr-FR" dirty="0">
                <a:solidFill>
                  <a:schemeClr val="tx2"/>
                </a:solidFill>
              </a:rPr>
              <a:t> 1</a:t>
            </a:r>
          </a:p>
          <a:p>
            <a:pPr algn="ctr"/>
            <a:r>
              <a:rPr lang="fr-FR" dirty="0" err="1">
                <a:solidFill>
                  <a:schemeClr val="tx2"/>
                </a:solidFill>
              </a:rPr>
              <a:t>Task</a:t>
            </a:r>
            <a:r>
              <a:rPr lang="fr-FR" dirty="0">
                <a:solidFill>
                  <a:schemeClr val="tx2"/>
                </a:solidFill>
              </a:rPr>
              <a:t> 2</a:t>
            </a:r>
          </a:p>
          <a:p>
            <a:pPr algn="ctr"/>
            <a:r>
              <a:rPr lang="is-IS" dirty="0">
                <a:solidFill>
                  <a:schemeClr val="tx2"/>
                </a:solidFill>
              </a:rPr>
              <a:t>….</a:t>
            </a: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79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5665487" y="2514600"/>
            <a:ext cx="5668479" cy="383741"/>
          </a:xfrm>
        </p:spPr>
        <p:txBody>
          <a:bodyPr/>
          <a:lstStyle/>
          <a:p>
            <a:r>
              <a:rPr lang="fr-FR" dirty="0" smtClean="0"/>
              <a:t>TASK-FORCE EUROPE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>
          <a:xfrm>
            <a:off x="5665487" y="2913407"/>
            <a:ext cx="5668479" cy="383741"/>
          </a:xfrm>
        </p:spPr>
        <p:txBody>
          <a:bodyPr/>
          <a:lstStyle/>
          <a:p>
            <a:r>
              <a:rPr lang="fr-FR" dirty="0" smtClean="0"/>
              <a:t>taskforce.europe@univ-eiffel.fr</a:t>
            </a:r>
            <a:endParaRPr lang="fr-FR" dirty="0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5685321" y="3505200"/>
            <a:ext cx="5668479" cy="383741"/>
          </a:xfrm>
        </p:spPr>
        <p:txBody>
          <a:bodyPr/>
          <a:lstStyle/>
          <a:p>
            <a:r>
              <a:rPr lang="fr-FR" dirty="0" smtClean="0"/>
              <a:t>PACK « OBJECTIF ERC »</a:t>
            </a:r>
            <a:endParaRPr lang="fr-FR" dirty="0"/>
          </a:p>
        </p:txBody>
      </p:sp>
      <p:sp>
        <p:nvSpPr>
          <p:cNvPr id="6" name="Espace réservé du texte 8"/>
          <p:cNvSpPr>
            <a:spLocks noGrp="1"/>
          </p:cNvSpPr>
          <p:nvPr>
            <p:ph type="body" sz="quarter" idx="12"/>
          </p:nvPr>
        </p:nvSpPr>
        <p:spPr>
          <a:xfrm>
            <a:off x="5685321" y="3904007"/>
            <a:ext cx="5668479" cy="383741"/>
          </a:xfrm>
        </p:spPr>
        <p:txBody>
          <a:bodyPr/>
          <a:lstStyle/>
          <a:p>
            <a:r>
              <a:rPr lang="fr-FR" dirty="0" smtClean="0"/>
              <a:t>erc@univ-eiffel.fr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62227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779848" y="384280"/>
            <a:ext cx="10269152" cy="781912"/>
          </a:xfrm>
        </p:spPr>
        <p:txBody>
          <a:bodyPr/>
          <a:lstStyle/>
          <a:p>
            <a:r>
              <a:rPr lang="fr-FR" sz="2800" dirty="0" smtClean="0"/>
              <a:t>L’EXCELLENCE SCIENTIFIQUE DANS LES PROGRAMMES CADRES</a:t>
            </a:r>
            <a:endParaRPr lang="fr-FR" sz="28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/>
          </p:nvPr>
        </p:nvSpPr>
        <p:spPr>
          <a:xfrm>
            <a:off x="780696" y="1295400"/>
            <a:ext cx="10344504" cy="1295400"/>
          </a:xfrm>
        </p:spPr>
        <p:txBody>
          <a:bodyPr/>
          <a:lstStyle/>
          <a:p>
            <a:r>
              <a:rPr lang="fr-FR" dirty="0" smtClean="0"/>
              <a:t>L’excellence scientifique est un des piliers fondamentaux du programme Horizon2020 (2014-2020) et du prochain programme </a:t>
            </a:r>
            <a:r>
              <a:rPr lang="fr-FR" dirty="0" err="1" smtClean="0"/>
              <a:t>HorizonEurope</a:t>
            </a:r>
            <a:r>
              <a:rPr lang="fr-FR" dirty="0" smtClean="0"/>
              <a:t> (2021-2027) :</a:t>
            </a:r>
            <a:endParaRPr lang="fr-FR" dirty="0"/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3024868719"/>
              </p:ext>
            </p:extLst>
          </p:nvPr>
        </p:nvGraphicFramePr>
        <p:xfrm>
          <a:off x="346641" y="2057401"/>
          <a:ext cx="5342534" cy="4169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3764262571"/>
              </p:ext>
            </p:extLst>
          </p:nvPr>
        </p:nvGraphicFramePr>
        <p:xfrm>
          <a:off x="5782666" y="2057400"/>
          <a:ext cx="5342534" cy="4169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867506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montage du projet – Etapes clefs en amont de la rédaction </a:t>
            </a: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555028507"/>
              </p:ext>
            </p:extLst>
          </p:nvPr>
        </p:nvGraphicFramePr>
        <p:xfrm>
          <a:off x="1676400" y="9144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584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508016" cy="781912"/>
          </a:xfrm>
        </p:spPr>
        <p:txBody>
          <a:bodyPr/>
          <a:lstStyle/>
          <a:p>
            <a:r>
              <a:rPr lang="fr-FR" dirty="0" smtClean="0"/>
              <a:t>Qui fait quoi en interne? </a:t>
            </a: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429523704"/>
              </p:ext>
            </p:extLst>
          </p:nvPr>
        </p:nvGraphicFramePr>
        <p:xfrm>
          <a:off x="1143000" y="685800"/>
          <a:ext cx="10058400" cy="5681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02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1506116" y="44624"/>
            <a:ext cx="9161884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sz="2800" dirty="0">
                <a:solidFill>
                  <a:schemeClr val="tx1"/>
                </a:solidFill>
              </a:rPr>
              <a:t>Ce qui se cache derrière HORIZON 2020</a:t>
            </a:r>
          </a:p>
          <a:p>
            <a:r>
              <a:rPr lang="fr-FR" altLang="fr-FR" sz="2800" dirty="0">
                <a:solidFill>
                  <a:schemeClr val="tx1"/>
                </a:solidFill>
              </a:rPr>
              <a:t>Les </a:t>
            </a:r>
            <a:r>
              <a:rPr lang="fr-FR" altLang="fr-FR" sz="2800" dirty="0" smtClean="0">
                <a:solidFill>
                  <a:schemeClr val="tx1"/>
                </a:solidFill>
              </a:rPr>
              <a:t>attentes</a:t>
            </a:r>
            <a:endParaRPr lang="fr-FR" altLang="fr-FR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918431279"/>
              </p:ext>
            </p:extLst>
          </p:nvPr>
        </p:nvGraphicFramePr>
        <p:xfrm>
          <a:off x="1600200" y="11430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430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"/>
          <p:cNvSpPr txBox="1">
            <a:spLocks/>
          </p:cNvSpPr>
          <p:nvPr/>
        </p:nvSpPr>
        <p:spPr bwMode="auto">
          <a:xfrm>
            <a:off x="1506116" y="44624"/>
            <a:ext cx="9161884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sz="2800" dirty="0">
                <a:solidFill>
                  <a:schemeClr val="tx1"/>
                </a:solidFill>
              </a:rPr>
              <a:t>Comment se passe l’évaluation </a:t>
            </a:r>
          </a:p>
          <a:p>
            <a:r>
              <a:rPr lang="fr-FR" altLang="fr-FR" sz="2800" dirty="0">
                <a:solidFill>
                  <a:schemeClr val="tx1"/>
                </a:solidFill>
              </a:rPr>
              <a:t>Les critères</a:t>
            </a:r>
          </a:p>
        </p:txBody>
      </p:sp>
      <p:graphicFrame>
        <p:nvGraphicFramePr>
          <p:cNvPr id="22" name="Diagramme 21"/>
          <p:cNvGraphicFramePr/>
          <p:nvPr>
            <p:extLst>
              <p:ext uri="{D42A27DB-BD31-4B8C-83A1-F6EECF244321}">
                <p14:modId xmlns:p14="http://schemas.microsoft.com/office/powerpoint/2010/main" val="1552631241"/>
              </p:ext>
            </p:extLst>
          </p:nvPr>
        </p:nvGraphicFramePr>
        <p:xfrm>
          <a:off x="1847528" y="1008236"/>
          <a:ext cx="8354122" cy="4948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Rectangle 8"/>
          <p:cNvSpPr/>
          <p:nvPr/>
        </p:nvSpPr>
        <p:spPr>
          <a:xfrm>
            <a:off x="2865905" y="1268761"/>
            <a:ext cx="1334145" cy="633463"/>
          </a:xfrm>
          <a:prstGeom prst="wedgeRectCallout">
            <a:avLst>
              <a:gd name="adj1" fmla="val -13465"/>
              <a:gd name="adj2" fmla="val 93586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dirty="0">
                <a:solidFill>
                  <a:schemeClr val="tx2"/>
                </a:solidFill>
              </a:rPr>
              <a:t>Note seuil de 3/5</a:t>
            </a:r>
          </a:p>
        </p:txBody>
      </p:sp>
      <p:sp>
        <p:nvSpPr>
          <p:cNvPr id="24" name="Rectangle 11"/>
          <p:cNvSpPr/>
          <p:nvPr/>
        </p:nvSpPr>
        <p:spPr>
          <a:xfrm>
            <a:off x="3935760" y="5650558"/>
            <a:ext cx="4264756" cy="566270"/>
          </a:xfrm>
          <a:prstGeom prst="wedgeRectCallout">
            <a:avLst>
              <a:gd name="adj1" fmla="val -32753"/>
              <a:gd name="adj2" fmla="val 1447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tx2"/>
                </a:solidFill>
              </a:rPr>
              <a:t>Note seuil globale de 10/15 </a:t>
            </a:r>
          </a:p>
        </p:txBody>
      </p:sp>
      <p:sp>
        <p:nvSpPr>
          <p:cNvPr id="25" name="Rectangle 12"/>
          <p:cNvSpPr/>
          <p:nvPr/>
        </p:nvSpPr>
        <p:spPr>
          <a:xfrm>
            <a:off x="8727815" y="1283370"/>
            <a:ext cx="1334145" cy="633463"/>
          </a:xfrm>
          <a:prstGeom prst="wedgeRectCallout">
            <a:avLst>
              <a:gd name="adj1" fmla="val 21518"/>
              <a:gd name="adj2" fmla="val 8456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dirty="0">
                <a:solidFill>
                  <a:schemeClr val="tx2"/>
                </a:solidFill>
              </a:rPr>
              <a:t>Note seuil de 3/5</a:t>
            </a:r>
          </a:p>
        </p:txBody>
      </p:sp>
      <p:sp>
        <p:nvSpPr>
          <p:cNvPr id="26" name="Rectangle 13"/>
          <p:cNvSpPr/>
          <p:nvPr/>
        </p:nvSpPr>
        <p:spPr>
          <a:xfrm>
            <a:off x="7264243" y="1268761"/>
            <a:ext cx="1334145" cy="633463"/>
          </a:xfrm>
          <a:prstGeom prst="wedgeRectCallout">
            <a:avLst>
              <a:gd name="adj1" fmla="val -51304"/>
              <a:gd name="adj2" fmla="val 86068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dirty="0">
                <a:solidFill>
                  <a:schemeClr val="tx2"/>
                </a:solidFill>
              </a:rPr>
              <a:t>Note seuil de 3/5</a:t>
            </a:r>
          </a:p>
        </p:txBody>
      </p:sp>
    </p:spTree>
    <p:extLst>
      <p:ext uri="{BB962C8B-B14F-4D97-AF65-F5344CB8AC3E}">
        <p14:creationId xmlns:p14="http://schemas.microsoft.com/office/powerpoint/2010/main" val="3175749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1716A918-D2FF-4CC4-A40C-217908C28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>
                                            <p:graphicEl>
                                              <a:dgm id="{1716A918-D2FF-4CC4-A40C-217908C28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>
                                            <p:graphicEl>
                                              <a:dgm id="{1716A918-D2FF-4CC4-A40C-217908C28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>
                                            <p:graphicEl>
                                              <a:dgm id="{1716A918-D2FF-4CC4-A40C-217908C28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F7485F7C-13D6-4FAB-8C4F-55760DEE3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>
                                            <p:graphicEl>
                                              <a:dgm id="{F7485F7C-13D6-4FAB-8C4F-55760DEE3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>
                                            <p:graphicEl>
                                              <a:dgm id="{F7485F7C-13D6-4FAB-8C4F-55760DEE3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>
                                            <p:graphicEl>
                                              <a:dgm id="{F7485F7C-13D6-4FAB-8C4F-55760DEE30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DA69D1FD-4739-410E-81EB-40E9139C2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>
                                            <p:graphicEl>
                                              <a:dgm id="{DA69D1FD-4739-410E-81EB-40E9139C2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>
                                            <p:graphicEl>
                                              <a:dgm id="{DA69D1FD-4739-410E-81EB-40E9139C2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>
                                            <p:graphicEl>
                                              <a:dgm id="{DA69D1FD-4739-410E-81EB-40E9139C23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8F83030E-2252-4FA2-9F3A-39043124B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>
                                            <p:graphicEl>
                                              <a:dgm id="{8F83030E-2252-4FA2-9F3A-39043124B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>
                                            <p:graphicEl>
                                              <a:dgm id="{8F83030E-2252-4FA2-9F3A-39043124B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>
                                            <p:graphicEl>
                                              <a:dgm id="{8F83030E-2252-4FA2-9F3A-39043124B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D5C2F9A0-D8B1-49FB-A1F7-158EEE8EC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>
                                            <p:graphicEl>
                                              <a:dgm id="{D5C2F9A0-D8B1-49FB-A1F7-158EEE8EC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>
                                            <p:graphicEl>
                                              <a:dgm id="{D5C2F9A0-D8B1-49FB-A1F7-158EEE8EC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>
                                            <p:graphicEl>
                                              <a:dgm id="{D5C2F9A0-D8B1-49FB-A1F7-158EEE8EC4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Sub>
          <a:bldDgm/>
        </p:bldSub>
      </p:bldGraphic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"/>
          <p:cNvSpPr txBox="1">
            <a:spLocks/>
          </p:cNvSpPr>
          <p:nvPr/>
        </p:nvSpPr>
        <p:spPr bwMode="auto">
          <a:xfrm>
            <a:off x="1506116" y="44624"/>
            <a:ext cx="9161884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sz="2800" dirty="0">
                <a:solidFill>
                  <a:schemeClr val="tx1"/>
                </a:solidFill>
              </a:rPr>
              <a:t>Comment se passe l’évaluation </a:t>
            </a:r>
          </a:p>
          <a:p>
            <a:r>
              <a:rPr lang="fr-FR" altLang="fr-FR" sz="2800" dirty="0">
                <a:solidFill>
                  <a:schemeClr val="tx1"/>
                </a:solidFill>
              </a:rPr>
              <a:t>Les étapes</a:t>
            </a: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448335357"/>
              </p:ext>
            </p:extLst>
          </p:nvPr>
        </p:nvGraphicFramePr>
        <p:xfrm>
          <a:off x="1066800" y="1268761"/>
          <a:ext cx="9549510" cy="432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13"/>
          <p:cNvSpPr/>
          <p:nvPr/>
        </p:nvSpPr>
        <p:spPr>
          <a:xfrm>
            <a:off x="2992835" y="5733256"/>
            <a:ext cx="6286004" cy="496912"/>
          </a:xfrm>
          <a:prstGeom prst="wedgeRectCallout">
            <a:avLst>
              <a:gd name="adj1" fmla="val -15605"/>
              <a:gd name="adj2" fmla="val -10435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tx2"/>
                </a:solidFill>
              </a:rPr>
              <a:t>Durée d’évaluation d’environ 3-5 mois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10" name="Rectangle 14"/>
          <p:cNvSpPr/>
          <p:nvPr/>
        </p:nvSpPr>
        <p:spPr>
          <a:xfrm>
            <a:off x="3567808" y="1628800"/>
            <a:ext cx="1880120" cy="504056"/>
          </a:xfrm>
          <a:prstGeom prst="wedgeRectCallout">
            <a:avLst>
              <a:gd name="adj1" fmla="val -35693"/>
              <a:gd name="adj2" fmla="val 25803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tx2"/>
                </a:solidFill>
              </a:rPr>
              <a:t>Bureaucratie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11" name="Rectangle 15"/>
          <p:cNvSpPr/>
          <p:nvPr/>
        </p:nvSpPr>
        <p:spPr>
          <a:xfrm>
            <a:off x="6744072" y="1484784"/>
            <a:ext cx="1880120" cy="800472"/>
          </a:xfrm>
          <a:prstGeom prst="wedgeRectCallout">
            <a:avLst>
              <a:gd name="adj1" fmla="val -85848"/>
              <a:gd name="adj2" fmla="val 1597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tx2"/>
                </a:solidFill>
              </a:rPr>
              <a:t>Evaluation Scientifique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12" name="Rectangle 16"/>
          <p:cNvSpPr/>
          <p:nvPr/>
        </p:nvSpPr>
        <p:spPr>
          <a:xfrm>
            <a:off x="8338779" y="4797152"/>
            <a:ext cx="1880120" cy="800472"/>
          </a:xfrm>
          <a:prstGeom prst="wedgeRectCallout">
            <a:avLst>
              <a:gd name="adj1" fmla="val -46332"/>
              <a:gd name="adj2" fmla="val -97256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tx2"/>
                </a:solidFill>
              </a:rPr>
              <a:t>Critères Ultimes</a:t>
            </a:r>
            <a:endParaRPr lang="fr-F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5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60194C4-6144-4A1A-9C85-D03D2403D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760194C4-6144-4A1A-9C85-D03D2403D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760194C4-6144-4A1A-9C85-D03D2403D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BB5D5F2-AB22-405C-87CF-CDF74FEAF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graphicEl>
                                              <a:dgm id="{8BB5D5F2-AB22-405C-87CF-CDF74FEAF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graphicEl>
                                              <a:dgm id="{8BB5D5F2-AB22-405C-87CF-CDF74FEAF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A357822-A503-4ABE-9182-50F320675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graphicEl>
                                              <a:dgm id="{3A357822-A503-4ABE-9182-50F320675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3A357822-A503-4ABE-9182-50F320675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6B8A9F-F823-4F35-B138-3A35B7C88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dgm id="{866B8A9F-F823-4F35-B138-3A35B7C88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graphicEl>
                                              <a:dgm id="{866B8A9F-F823-4F35-B138-3A35B7C88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BA18470-F634-432A-BE86-7B3773059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graphicEl>
                                              <a:dgm id="{CBA18470-F634-432A-BE86-7B3773059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CBA18470-F634-432A-BE86-7B3773059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9734BD-6133-4482-AC20-D60DC5C9C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graphicEl>
                                              <a:dgm id="{B89734BD-6133-4482-AC20-D60DC5C9C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graphicEl>
                                              <a:dgm id="{B89734BD-6133-4482-AC20-D60DC5C9C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25895B-D008-4196-A482-018B4E1B1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graphicEl>
                                              <a:dgm id="{9125895B-D008-4196-A482-018B4E1B1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graphicEl>
                                              <a:dgm id="{9125895B-D008-4196-A482-018B4E1B1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3B1394-EDFE-4EBF-90F8-BC0E5C6E5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0F3B1394-EDFE-4EBF-90F8-BC0E5C6E5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0F3B1394-EDFE-4EBF-90F8-BC0E5C6E5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498AFC3-B060-4357-8934-F80830B67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graphicEl>
                                              <a:dgm id="{E498AFC3-B060-4357-8934-F80830B67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dgm id="{E498AFC3-B060-4357-8934-F80830B67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376CE2E-2708-4AC0-B804-BB3ADC3E9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graphicEl>
                                              <a:dgm id="{5376CE2E-2708-4AC0-B804-BB3ADC3E9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graphicEl>
                                              <a:dgm id="{5376CE2E-2708-4AC0-B804-BB3ADC3E9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D5D31DD-BF3B-4B11-90D6-E59155DD8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graphicEl>
                                              <a:dgm id="{4D5D31DD-BF3B-4B11-90D6-E59155DD8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graphicEl>
                                              <a:dgm id="{4D5D31DD-BF3B-4B11-90D6-E59155DD8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1E6B669-F5CD-41A6-8C14-1AC1568B7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graphicEl>
                                              <a:dgm id="{81E6B669-F5CD-41A6-8C14-1AC1568B7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graphicEl>
                                              <a:dgm id="{81E6B669-F5CD-41A6-8C14-1AC1568B7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9BC1C6E-CB99-4F61-B1F3-E64E1E7A7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graphicEl>
                                              <a:dgm id="{E9BC1C6E-CB99-4F61-B1F3-E64E1E7A7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graphicEl>
                                              <a:dgm id="{E9BC1C6E-CB99-4F61-B1F3-E64E1E7A7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234132E-1003-4A8B-8A75-5888CF377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graphicEl>
                                              <a:dgm id="{4234132E-1003-4A8B-8A75-5888CF377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graphicEl>
                                              <a:dgm id="{4234132E-1003-4A8B-8A75-5888CF377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AF6EE0E-FF8A-4B99-A2AF-B12296BFA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graphicEl>
                                              <a:dgm id="{DAF6EE0E-FF8A-4B99-A2AF-B12296BFA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graphicEl>
                                              <a:dgm id="{DAF6EE0E-FF8A-4B99-A2AF-B12296BFA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AB84D26-6500-4FD1-9CFE-B8D00727F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graphicEl>
                                              <a:dgm id="{8AB84D26-6500-4FD1-9CFE-B8D00727F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graphicEl>
                                              <a:dgm id="{8AB84D26-6500-4FD1-9CFE-B8D00727F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B7F9CDA-CB6D-4392-BCB0-ED8678605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graphicEl>
                                              <a:dgm id="{2B7F9CDA-CB6D-4392-BCB0-ED8678605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graphicEl>
                                              <a:dgm id="{2B7F9CDA-CB6D-4392-BCB0-ED8678605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3B80F8B-0C32-417D-A40A-B2F8CE331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graphicEl>
                                              <a:dgm id="{13B80F8B-0C32-417D-A40A-B2F8CE331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>
                                            <p:graphicEl>
                                              <a:dgm id="{13B80F8B-0C32-417D-A40A-B2F8CE331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79E0372-0FC5-4B00-9DEC-B9D34C43E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graphicEl>
                                              <a:dgm id="{E79E0372-0FC5-4B00-9DEC-B9D34C43E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graphicEl>
                                              <a:dgm id="{E79E0372-0FC5-4B00-9DEC-B9D34C43E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59828E4-E214-4963-BA98-B6679D8D3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graphicEl>
                                              <a:dgm id="{459828E4-E214-4963-BA98-B6679D8D3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graphicEl>
                                              <a:dgm id="{459828E4-E214-4963-BA98-B6679D8D3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BF1AB0E-F68D-4097-8036-D689B7F42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>
                                            <p:graphicEl>
                                              <a:dgm id="{4BF1AB0E-F68D-4097-8036-D689B7F42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graphicEl>
                                              <a:dgm id="{4BF1AB0E-F68D-4097-8036-D689B7F42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"/>
          <p:cNvSpPr txBox="1">
            <a:spLocks/>
          </p:cNvSpPr>
          <p:nvPr/>
        </p:nvSpPr>
        <p:spPr bwMode="auto">
          <a:xfrm>
            <a:off x="1506116" y="44624"/>
            <a:ext cx="9161884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2pPr>
            <a:lvl3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3pPr>
            <a:lvl4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4pPr>
            <a:lvl5pPr eaLnBrk="0" hangingPunct="0">
              <a:defRPr sz="3000" b="1">
                <a:solidFill>
                  <a:schemeClr val="tx2"/>
                </a:solidFill>
                <a:latin typeface="Calibri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Calibri" charset="0"/>
              </a:defRPr>
            </a:lvl9pPr>
          </a:lstStyle>
          <a:p>
            <a:r>
              <a:rPr lang="fr-FR" altLang="fr-FR" dirty="0">
                <a:solidFill>
                  <a:schemeClr val="tx1"/>
                </a:solidFill>
              </a:rPr>
              <a:t>Comment se passe l’évaluation </a:t>
            </a:r>
          </a:p>
          <a:p>
            <a:r>
              <a:rPr lang="fr-FR" altLang="fr-FR" dirty="0">
                <a:solidFill>
                  <a:schemeClr val="tx1"/>
                </a:solidFill>
              </a:rPr>
              <a:t>Les étapes</a:t>
            </a:r>
            <a:endParaRPr lang="fr-FR" altLang="fr-FR" dirty="0">
              <a:solidFill>
                <a:schemeClr val="tx1"/>
              </a:solidFill>
            </a:endParaRPr>
          </a:p>
        </p:txBody>
      </p:sp>
      <p:graphicFrame>
        <p:nvGraphicFramePr>
          <p:cNvPr id="13" name="Diagramme 12"/>
          <p:cNvGraphicFramePr/>
          <p:nvPr>
            <p:extLst>
              <p:ext uri="{D42A27DB-BD31-4B8C-83A1-F6EECF244321}">
                <p14:modId xmlns:p14="http://schemas.microsoft.com/office/powerpoint/2010/main" val="429667395"/>
              </p:ext>
            </p:extLst>
          </p:nvPr>
        </p:nvGraphicFramePr>
        <p:xfrm>
          <a:off x="3503712" y="1133178"/>
          <a:ext cx="7056784" cy="524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892" y="2984602"/>
            <a:ext cx="2407876" cy="15965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312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29B861B-65C7-4E8A-A5E5-91AE2616F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dgm id="{229B861B-65C7-4E8A-A5E5-91AE2616FD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graphicEl>
                                              <a:dgm id="{229B861B-65C7-4E8A-A5E5-91AE2616F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>
                                            <p:graphicEl>
                                              <a:dgm id="{229B861B-65C7-4E8A-A5E5-91AE2616F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450CFBF-8044-4ABC-88CA-EF891F9C2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graphicEl>
                                              <a:dgm id="{E450CFBF-8044-4ABC-88CA-EF891F9C2E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graphicEl>
                                              <a:dgm id="{E450CFBF-8044-4ABC-88CA-EF891F9C2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graphicEl>
                                              <a:dgm id="{E450CFBF-8044-4ABC-88CA-EF891F9C2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4BB7756-D755-4C3F-A0BB-8CBAB1FDC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graphicEl>
                                              <a:dgm id="{84BB7756-D755-4C3F-A0BB-8CBAB1FDCA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graphicEl>
                                              <a:dgm id="{84BB7756-D755-4C3F-A0BB-8CBAB1FDC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graphicEl>
                                              <a:dgm id="{84BB7756-D755-4C3F-A0BB-8CBAB1FDC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61CF450-CFD6-4F96-A49B-3629AE7FD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graphicEl>
                                              <a:dgm id="{F61CF450-CFD6-4F96-A49B-3629AE7FDE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graphicEl>
                                              <a:dgm id="{F61CF450-CFD6-4F96-A49B-3629AE7FD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graphicEl>
                                              <a:dgm id="{F61CF450-CFD6-4F96-A49B-3629AE7FD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7255191-8D3F-4A26-9DE8-D67D136AB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graphicEl>
                                              <a:dgm id="{A7255191-8D3F-4A26-9DE8-D67D136ABC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>
                                            <p:graphicEl>
                                              <a:dgm id="{A7255191-8D3F-4A26-9DE8-D67D136AB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>
                                            <p:graphicEl>
                                              <a:dgm id="{A7255191-8D3F-4A26-9DE8-D67D136AB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2BF3FFB-7894-4650-8E5E-857F23B3C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graphicEl>
                                              <a:dgm id="{22BF3FFB-7894-4650-8E5E-857F23B3C4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>
                                            <p:graphicEl>
                                              <a:dgm id="{22BF3FFB-7894-4650-8E5E-857F23B3C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>
                                            <p:graphicEl>
                                              <a:dgm id="{22BF3FFB-7894-4650-8E5E-857F23B3C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5491D8D-A977-4490-AEF8-6E9647DB3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>
                                            <p:graphicEl>
                                              <a:dgm id="{15491D8D-A977-4490-AEF8-6E9647DB3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graphicEl>
                                              <a:dgm id="{15491D8D-A977-4490-AEF8-6E9647DB3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>
                                            <p:graphicEl>
                                              <a:dgm id="{15491D8D-A977-4490-AEF8-6E9647DB3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68F2351-AFE5-413A-92E5-618423198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>
                                            <p:graphicEl>
                                              <a:dgm id="{868F2351-AFE5-413A-92E5-618423198E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>
                                            <p:graphicEl>
                                              <a:dgm id="{868F2351-AFE5-413A-92E5-618423198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>
                                            <p:graphicEl>
                                              <a:dgm id="{868F2351-AFE5-413A-92E5-618423198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77BC476-8C9B-4F8C-A75C-BC6F183FF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>
                                            <p:graphicEl>
                                              <a:dgm id="{777BC476-8C9B-4F8C-A75C-BC6F183FF5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>
                                            <p:graphicEl>
                                              <a:dgm id="{777BC476-8C9B-4F8C-A75C-BC6F183FF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>
                                            <p:graphicEl>
                                              <a:dgm id="{777BC476-8C9B-4F8C-A75C-BC6F183FF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45432C4-4A15-4C37-9EB4-EE568214A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>
                                            <p:graphicEl>
                                              <a:dgm id="{A45432C4-4A15-4C37-9EB4-EE568214A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>
                                            <p:graphicEl>
                                              <a:dgm id="{A45432C4-4A15-4C37-9EB4-EE568214A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>
                                            <p:graphicEl>
                                              <a:dgm id="{A45432C4-4A15-4C37-9EB4-EE568214A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5D6B0F5-3F83-4B71-A270-2A71D732C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graphicEl>
                                              <a:dgm id="{E5D6B0F5-3F83-4B71-A270-2A71D732CF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>
                                            <p:graphicEl>
                                              <a:dgm id="{E5D6B0F5-3F83-4B71-A270-2A71D732C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>
                                            <p:graphicEl>
                                              <a:dgm id="{E5D6B0F5-3F83-4B71-A270-2A71D732C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Université Gustave Eiffel">
      <a:dk1>
        <a:srgbClr val="2F2A85"/>
      </a:dk1>
      <a:lt1>
        <a:sysClr val="window" lastClr="FFFFFF"/>
      </a:lt1>
      <a:dk2>
        <a:srgbClr val="0F273B"/>
      </a:dk2>
      <a:lt2>
        <a:srgbClr val="FFFFFF"/>
      </a:lt2>
      <a:accent1>
        <a:srgbClr val="1EAFD0"/>
      </a:accent1>
      <a:accent2>
        <a:srgbClr val="D2213C"/>
      </a:accent2>
      <a:accent3>
        <a:srgbClr val="E83583"/>
      </a:accent3>
      <a:accent4>
        <a:srgbClr val="00936E"/>
      </a:accent4>
      <a:accent5>
        <a:srgbClr val="FBBA00"/>
      </a:accent5>
      <a:accent6>
        <a:srgbClr val="8B2F97"/>
      </a:accent6>
      <a:hlink>
        <a:srgbClr val="FFFFFF"/>
      </a:hlink>
      <a:folHlink>
        <a:srgbClr val="2F2A85"/>
      </a:folHlink>
    </a:clrScheme>
    <a:fontScheme name="Personnalisé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</a:spPr>
      <a:bodyPr wrap="square" lIns="0" tIns="0" rIns="0" bIns="0" rtlCol="0"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</TotalTime>
  <Words>1534</Words>
  <Application>Microsoft Office PowerPoint</Application>
  <PresentationFormat>Grand écran</PresentationFormat>
  <Paragraphs>306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Tahoma</vt:lpstr>
      <vt:lpstr>Office Theme</vt:lpstr>
      <vt:lpstr>WEBINAIRE 3 : Les bons réflexes pour le montage de projet</vt:lpstr>
      <vt:lpstr>LA TASK-FORCE EUROPE</vt:lpstr>
      <vt:lpstr>L’EXCELLENCE SCIENTIFIQUE DANS LES PROGRAMMES CADRES</vt:lpstr>
      <vt:lpstr>Le montage du projet – Etapes clefs en amont de la rédaction </vt:lpstr>
      <vt:lpstr>Qui fait quoi en interne? </vt:lpstr>
      <vt:lpstr>Présentation PowerPoint</vt:lpstr>
      <vt:lpstr>Présentation PowerPoint</vt:lpstr>
      <vt:lpstr>Présentation PowerPoint</vt:lpstr>
      <vt:lpstr>Présentation PowerPoint</vt:lpstr>
      <vt:lpstr>La rédaction de la proposition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Comment rédiger la partie « Impact »?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 powerpoint</dc:title>
  <dc:creator>Mathilde Caer</dc:creator>
  <cp:lastModifiedBy>COURTECUISSE Johann</cp:lastModifiedBy>
  <cp:revision>127</cp:revision>
  <dcterms:created xsi:type="dcterms:W3CDTF">2019-12-10T09:51:24Z</dcterms:created>
  <dcterms:modified xsi:type="dcterms:W3CDTF">2020-06-15T10:00:17Z</dcterms:modified>
</cp:coreProperties>
</file>